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1" r:id="rId2"/>
    <p:sldId id="273" r:id="rId3"/>
    <p:sldId id="351" r:id="rId4"/>
    <p:sldId id="352" r:id="rId5"/>
    <p:sldId id="353" r:id="rId6"/>
    <p:sldId id="354" r:id="rId7"/>
    <p:sldId id="355" r:id="rId8"/>
    <p:sldId id="357" r:id="rId9"/>
    <p:sldId id="358" r:id="rId10"/>
    <p:sldId id="364" r:id="rId11"/>
    <p:sldId id="365" r:id="rId12"/>
    <p:sldId id="360" r:id="rId13"/>
    <p:sldId id="363" r:id="rId14"/>
    <p:sldId id="34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19" autoAdjust="0"/>
    <p:restoredTop sz="94716" autoAdjust="0"/>
  </p:normalViewPr>
  <p:slideViewPr>
    <p:cSldViewPr snapToObjects="1"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18" Type="http://schemas.openxmlformats.org/officeDocument/2006/relationships/image" Target="../media/image2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17" Type="http://schemas.openxmlformats.org/officeDocument/2006/relationships/image" Target="../media/image23.wmf"/><Relationship Id="rId2" Type="http://schemas.openxmlformats.org/officeDocument/2006/relationships/image" Target="../media/image8.wmf"/><Relationship Id="rId16" Type="http://schemas.openxmlformats.org/officeDocument/2006/relationships/image" Target="../media/image22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5" Type="http://schemas.openxmlformats.org/officeDocument/2006/relationships/image" Target="../media/image21.wmf"/><Relationship Id="rId10" Type="http://schemas.openxmlformats.org/officeDocument/2006/relationships/image" Target="../media/image16.wmf"/><Relationship Id="rId19" Type="http://schemas.openxmlformats.org/officeDocument/2006/relationships/image" Target="../media/image25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Relationship Id="rId1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10" Type="http://schemas.openxmlformats.org/officeDocument/2006/relationships/image" Target="../media/image50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36A04-A049-4B4D-AD1C-E93FAD3D106A}" type="datetimeFigureOut">
              <a:rPr lang="ru-RU" smtClean="0"/>
              <a:pPr/>
              <a:t>24.10.2019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677E-61E4-49C7-8520-BF56A4C8FB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D6A010-E930-47A0-8839-5677F6EBC8BF}" type="slidenum">
              <a:rPr lang="ru-RU"/>
              <a:pPr/>
              <a:t>5</a:t>
            </a:fld>
            <a:endParaRPr lang="ru-RU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От первого пирога отрезали 3/6 части, от второго – 4/8, от третьего – 2/4. Что вы можете сказать об этих дробях?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№215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№216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</a:t>
            </a:r>
            <a:r>
              <a:rPr lang="en-US" b="1" dirty="0" smtClean="0"/>
              <a:t>214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№231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18" Type="http://schemas.openxmlformats.org/officeDocument/2006/relationships/oleObject" Target="../embeddings/oleObject18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21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0.bin"/><Relationship Id="rId19" Type="http://schemas.openxmlformats.org/officeDocument/2006/relationships/oleObject" Target="../embeddings/oleObject19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705" y="2852920"/>
            <a:ext cx="8820590" cy="136819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i="1" u="sng" dirty="0" smtClean="0">
                <a:ln w="1905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Сложение и вычитание дробей с разными знаменателями.</a:t>
            </a:r>
            <a:endParaRPr lang="ru-RU" sz="4000" b="1" i="1" u="sng" spc="50" dirty="0" smtClean="0">
              <a:ln w="1143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236370" y="836640"/>
            <a:ext cx="1584220" cy="158422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015645" y="260560"/>
            <a:ext cx="51127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</a:t>
            </a:r>
            <a:b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76570" y="9806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9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430" y="0"/>
            <a:ext cx="2706624" cy="179222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701780" y="4221110"/>
            <a:ext cx="7740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n w="1905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 №</a:t>
            </a:r>
            <a:r>
              <a:rPr lang="en-US" sz="3200" b="1" i="1" dirty="0" smtClean="0">
                <a:ln w="1905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21-22</a:t>
            </a: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Основное свойство дроби</a:t>
            </a:r>
          </a:p>
          <a:p>
            <a:pPr algn="ctr"/>
            <a:endParaRPr lang="en-US" sz="3200" b="1" i="1" dirty="0" smtClean="0">
              <a:ln w="1905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Группа 41"/>
          <p:cNvGrpSpPr/>
          <p:nvPr/>
        </p:nvGrpSpPr>
        <p:grpSpPr>
          <a:xfrm>
            <a:off x="740230" y="2986360"/>
            <a:ext cx="6464033" cy="776135"/>
            <a:chOff x="714348" y="2867179"/>
            <a:chExt cx="6464033" cy="776135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971500" y="3443259"/>
              <a:ext cx="5832810" cy="0"/>
            </a:xfrm>
            <a:prstGeom prst="line">
              <a:avLst/>
            </a:prstGeom>
            <a:ln w="34925"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Группа 15"/>
            <p:cNvGrpSpPr/>
            <p:nvPr/>
          </p:nvGrpSpPr>
          <p:grpSpPr>
            <a:xfrm>
              <a:off x="714348" y="2867179"/>
              <a:ext cx="6464033" cy="648090"/>
              <a:chOff x="714348" y="1412720"/>
              <a:chExt cx="6464033" cy="64809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714348" y="1414479"/>
                <a:ext cx="49244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ru-RU" sz="36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660290" y="1412720"/>
                <a:ext cx="51809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36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267680" y="322821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18930" y="3227964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148080" y="3243204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47580" y="321297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022224" y="321297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47184" y="3227964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87384" y="321297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714348" y="1412720"/>
            <a:ext cx="6438385" cy="776135"/>
            <a:chOff x="714348" y="1412720"/>
            <a:chExt cx="6438385" cy="776135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971500" y="1988800"/>
              <a:ext cx="5832810" cy="0"/>
            </a:xfrm>
            <a:prstGeom prst="line">
              <a:avLst/>
            </a:prstGeom>
            <a:ln w="34925"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Группа 15"/>
            <p:cNvGrpSpPr/>
            <p:nvPr/>
          </p:nvGrpSpPr>
          <p:grpSpPr>
            <a:xfrm>
              <a:off x="714348" y="1412720"/>
              <a:ext cx="6438385" cy="648090"/>
              <a:chOff x="714348" y="1412720"/>
              <a:chExt cx="6438385" cy="64809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714348" y="1414479"/>
                <a:ext cx="49244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60290" y="1412720"/>
                <a:ext cx="49244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В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2267680" y="1773505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18930" y="1773505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48080" y="1788745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</p:grp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10</a:t>
            </a:fld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71500" y="1988800"/>
            <a:ext cx="43206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964600" y="3562440"/>
            <a:ext cx="4358109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Выноска-облако 6"/>
          <p:cNvSpPr/>
          <p:nvPr/>
        </p:nvSpPr>
        <p:spPr>
          <a:xfrm>
            <a:off x="0" y="5364153"/>
            <a:ext cx="8892600" cy="1357322"/>
          </a:xfrm>
          <a:prstGeom prst="cloudCallout">
            <a:avLst>
              <a:gd name="adj1" fmla="val -44349"/>
              <a:gd name="adj2" fmla="val 2535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Равные дроби </a:t>
            </a:r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изображаются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равными отрезками.</a:t>
            </a:r>
            <a:endParaRPr 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179390" y="0"/>
            <a:ext cx="8964610" cy="1071570"/>
          </a:xfrm>
          <a:prstGeom prst="cloudCallout">
            <a:avLst>
              <a:gd name="adj1" fmla="val 44824"/>
              <a:gd name="adj2" fmla="val 1035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можно сказать об цветных  частях данных отрезков? </a:t>
            </a:r>
            <a:endParaRPr lang="ru-RU" sz="2800" b="1" i="1" dirty="0">
              <a:ln w="1905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/>
        </p:nvGraphicFramePr>
        <p:xfrm>
          <a:off x="1835620" y="2173615"/>
          <a:ext cx="5281316" cy="1200813"/>
        </p:xfrm>
        <a:graphic>
          <a:graphicData uri="http://schemas.openxmlformats.org/presentationml/2006/ole">
            <p:oleObj spid="_x0000_s26626" name="Формула" r:id="rId4" imgW="1688760" imgH="39348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859062" y="3632691"/>
          <a:ext cx="5508537" cy="1238565"/>
        </p:xfrm>
        <a:graphic>
          <a:graphicData uri="http://schemas.openxmlformats.org/presentationml/2006/ole">
            <p:oleObj spid="_x0000_s26627" name="Формула" r:id="rId5" imgW="1676160" imgH="393480" progId="Equation.3">
              <p:embed/>
            </p:oleObj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289418" y="4671201"/>
            <a:ext cx="8565165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Выделенные части отрезков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AB, CD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равны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301702" y="5255976"/>
          <a:ext cx="1519238" cy="1431925"/>
        </p:xfrm>
        <a:graphic>
          <a:graphicData uri="http://schemas.openxmlformats.org/presentationml/2006/ole">
            <p:oleObj spid="_x0000_s26628" name="Формула" r:id="rId6" imgW="419040" imgH="393480" progId="Equation.3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390" y="332570"/>
            <a:ext cx="87132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Разделите числитель и знаменатель каждой из дробей на 9.</a:t>
            </a:r>
            <a:endParaRPr lang="ru-RU" sz="28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827479" y="1772770"/>
          <a:ext cx="2525539" cy="1087385"/>
        </p:xfrm>
        <a:graphic>
          <a:graphicData uri="http://schemas.openxmlformats.org/presentationml/2006/ole">
            <p:oleObj spid="_x0000_s29698" name="Формула" r:id="rId4" imgW="914400" imgH="39348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827479" y="4149725"/>
          <a:ext cx="2296721" cy="989199"/>
        </p:xfrm>
        <a:graphic>
          <a:graphicData uri="http://schemas.openxmlformats.org/presentationml/2006/ole">
            <p:oleObj spid="_x0000_s29699" name="Формула" r:id="rId5" imgW="914400" imgH="39348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5292100" y="1772771"/>
          <a:ext cx="2385646" cy="1088322"/>
        </p:xfrm>
        <a:graphic>
          <a:graphicData uri="http://schemas.openxmlformats.org/presentationml/2006/ole">
            <p:oleObj spid="_x0000_s29700" name="Формула" r:id="rId6" imgW="863280" imgH="39348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4452938" y="3933071"/>
          <a:ext cx="2558886" cy="1134230"/>
        </p:xfrm>
        <a:graphic>
          <a:graphicData uri="http://schemas.openxmlformats.org/presentationml/2006/ole">
            <p:oleObj spid="_x0000_s29701" name="Формула" r:id="rId7" imgW="888840" imgH="39348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3353018" y="1772771"/>
          <a:ext cx="471805" cy="1087384"/>
        </p:xfrm>
        <a:graphic>
          <a:graphicData uri="http://schemas.openxmlformats.org/presentationml/2006/ole">
            <p:oleObj spid="_x0000_s29702" name="Формула" r:id="rId8" imgW="152280" imgH="393480" progId="Equation.3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7677746" y="1773655"/>
          <a:ext cx="471487" cy="1087438"/>
        </p:xfrm>
        <a:graphic>
          <a:graphicData uri="http://schemas.openxmlformats.org/presentationml/2006/ole">
            <p:oleObj spid="_x0000_s29703" name="Формула" r:id="rId9" imgW="152280" imgH="393480" progId="Equation.3">
              <p:embed/>
            </p:oleObj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3124200" y="4134485"/>
          <a:ext cx="471487" cy="1087438"/>
        </p:xfrm>
        <a:graphic>
          <a:graphicData uri="http://schemas.openxmlformats.org/presentationml/2006/ole">
            <p:oleObj spid="_x0000_s29704" name="Формула" r:id="rId10" imgW="152280" imgH="393480" progId="Equation.3">
              <p:embed/>
            </p:oleObj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7011824" y="3933070"/>
          <a:ext cx="471487" cy="1087438"/>
        </p:xfrm>
        <a:graphic>
          <a:graphicData uri="http://schemas.openxmlformats.org/presentationml/2006/ole">
            <p:oleObj spid="_x0000_s29705" name="Формула" r:id="rId11" imgW="152280" imgH="393480" progId="Equation.3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390" y="332570"/>
            <a:ext cx="87132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Умножить числитель и знаменатель каждой из дробей на одно и тоже число.</a:t>
            </a:r>
            <a:endParaRPr lang="ru-RU" sz="28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115520" y="1628775"/>
          <a:ext cx="1100137" cy="1052513"/>
        </p:xfrm>
        <a:graphic>
          <a:graphicData uri="http://schemas.openxmlformats.org/presentationml/2006/ole">
            <p:oleObj spid="_x0000_s30722" name="Формула" r:id="rId3" imgW="457200" imgH="39348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115520" y="3356990"/>
          <a:ext cx="1100138" cy="1052512"/>
        </p:xfrm>
        <a:graphic>
          <a:graphicData uri="http://schemas.openxmlformats.org/presentationml/2006/ole">
            <p:oleObj spid="_x0000_s30723" name="Формула" r:id="rId4" imgW="457200" imgH="393480" progId="Equation.3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6019800" y="1628776"/>
          <a:ext cx="1100138" cy="1052512"/>
        </p:xfrm>
        <a:graphic>
          <a:graphicData uri="http://schemas.openxmlformats.org/presentationml/2006/ole">
            <p:oleObj spid="_x0000_s30724" name="Формула" r:id="rId5" imgW="457200" imgH="39348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6003131" y="3356990"/>
          <a:ext cx="1100138" cy="1052512"/>
        </p:xfrm>
        <a:graphic>
          <a:graphicData uri="http://schemas.openxmlformats.org/presentationml/2006/ole">
            <p:oleObj spid="_x0000_s30725" name="Формула" r:id="rId6" imgW="457200" imgH="39348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3347830" y="4869200"/>
          <a:ext cx="1100138" cy="1052512"/>
        </p:xfrm>
        <a:graphic>
          <a:graphicData uri="http://schemas.openxmlformats.org/presentationml/2006/ole">
            <p:oleObj spid="_x0000_s30726" name="Формула" r:id="rId7" imgW="457200" imgH="393480" progId="Equation.3">
              <p:embed/>
            </p:oleObj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2316162" y="1628776"/>
          <a:ext cx="549275" cy="1052512"/>
        </p:xfrm>
        <a:graphic>
          <a:graphicData uri="http://schemas.openxmlformats.org/presentationml/2006/ole">
            <p:oleObj spid="_x0000_s30727" name="Формула" r:id="rId8" imgW="228600" imgH="393480" progId="Equation.3">
              <p:embed/>
            </p:oleObj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2460625" y="3356990"/>
          <a:ext cx="549275" cy="1052512"/>
        </p:xfrm>
        <a:graphic>
          <a:graphicData uri="http://schemas.openxmlformats.org/presentationml/2006/ole">
            <p:oleObj spid="_x0000_s30728" name="Формула" r:id="rId9" imgW="228600" imgH="393480" progId="Equation.3">
              <p:embed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7119938" y="1628776"/>
          <a:ext cx="549275" cy="1052512"/>
        </p:xfrm>
        <a:graphic>
          <a:graphicData uri="http://schemas.openxmlformats.org/presentationml/2006/ole">
            <p:oleObj spid="_x0000_s30729" name="Формула" r:id="rId10" imgW="228600" imgH="393480" progId="Equation.3">
              <p:embed/>
            </p:oleObj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7119938" y="3356990"/>
          <a:ext cx="549275" cy="1052512"/>
        </p:xfrm>
        <a:graphic>
          <a:graphicData uri="http://schemas.openxmlformats.org/presentationml/2006/ole">
            <p:oleObj spid="_x0000_s30730" name="Формула" r:id="rId11" imgW="228600" imgH="393480" progId="Equation.3">
              <p:embed/>
            </p:oleObj>
          </a:graphicData>
        </a:graphic>
      </p:graphicFrame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4447968" y="4869200"/>
          <a:ext cx="549275" cy="1052512"/>
        </p:xfrm>
        <a:graphic>
          <a:graphicData uri="http://schemas.openxmlformats.org/presentationml/2006/ole">
            <p:oleObj spid="_x0000_s30731" name="Формула" r:id="rId12" imgW="228600" imgH="393480" progId="Equation.3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16395" y="4779213"/>
            <a:ext cx="891121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НОД (2450;3500) = 2∙5∙5∙7 = 350</a:t>
            </a:r>
            <a:endParaRPr lang="ru-RU" sz="2800" b="1" i="1" spc="50" dirty="0" smtClean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НОК (2450;3500) = 2∙5∙2∙5∙5∙7∙7 = 3500∙7=24500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81000" y="5622423"/>
            <a:ext cx="83820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НОД (792;2178) = 2∙3∙3∙11 = 198</a:t>
            </a:r>
            <a:endParaRPr lang="ru-RU" sz="2800" b="1" i="1" spc="50" dirty="0" smtClean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НОК (792;2178) = 2178∙2∙2 = 8712</a:t>
            </a:r>
            <a:endParaRPr lang="ru-RU" sz="2800" b="1" i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39440" y="1434104"/>
          <a:ext cx="1746850" cy="2453640"/>
        </p:xfrm>
        <a:graphic>
          <a:graphicData uri="http://schemas.openxmlformats.org/drawingml/2006/table">
            <a:tbl>
              <a:tblPr/>
              <a:tblGrid>
                <a:gridCol w="1098760"/>
                <a:gridCol w="648090"/>
              </a:tblGrid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2450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2·5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537110" y="1434104"/>
          <a:ext cx="2232310" cy="1962912"/>
        </p:xfrm>
        <a:graphic>
          <a:graphicData uri="http://schemas.openxmlformats.org/drawingml/2006/table">
            <a:tbl>
              <a:tblPr/>
              <a:tblGrid>
                <a:gridCol w="1080150"/>
                <a:gridCol w="1152160"/>
              </a:tblGrid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3500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2·5·2·5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5004060" y="1434104"/>
          <a:ext cx="1746850" cy="3435096"/>
        </p:xfrm>
        <a:graphic>
          <a:graphicData uri="http://schemas.openxmlformats.org/drawingml/2006/table">
            <a:tbl>
              <a:tblPr/>
              <a:tblGrid>
                <a:gridCol w="1098760"/>
                <a:gridCol w="648090"/>
              </a:tblGrid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396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198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7164360" y="1434104"/>
          <a:ext cx="1746850" cy="2944368"/>
        </p:xfrm>
        <a:graphic>
          <a:graphicData uri="http://schemas.openxmlformats.org/drawingml/2006/table">
            <a:tbl>
              <a:tblPr/>
              <a:tblGrid>
                <a:gridCol w="1098760"/>
                <a:gridCol w="648090"/>
              </a:tblGrid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2178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1089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  <a:tr h="414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116395" y="260560"/>
            <a:ext cx="4023545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НОД (2450;3500) = ?</a:t>
            </a:r>
            <a:endParaRPr lang="ru-RU" sz="2800" b="1" i="1" spc="50" dirty="0" smtClean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НОК (2450;3500) = ?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454730" y="260560"/>
            <a:ext cx="345648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НОД (792;2178) = ?</a:t>
            </a:r>
            <a:endParaRPr lang="ru-RU" sz="2800" b="1" i="1" spc="50" dirty="0" smtClean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НОК (792;2178) = ?</a:t>
            </a:r>
            <a:endParaRPr lang="ru-RU" sz="2800" b="1" i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97281" y="188550"/>
            <a:ext cx="7549439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Ответить на вопросы: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14</a:t>
            </a:fld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359415" y="1188095"/>
            <a:ext cx="8425170" cy="3695564"/>
            <a:chOff x="359415" y="1188095"/>
            <a:chExt cx="8425170" cy="3695564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59415" y="1188095"/>
              <a:ext cx="842517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v"/>
              </a:pPr>
              <a:r>
                <a:rPr lang="ru-RU" sz="2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Сформулируйте основное свойство дроби.	</a:t>
              </a:r>
            </a:p>
            <a:p>
              <a:pPr>
                <a:buFont typeface="Wingdings" pitchFamily="2" charset="2"/>
                <a:buChar char="v"/>
              </a:pPr>
              <a:r>
                <a:rPr lang="ru-RU" sz="2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Чем являются равные дроби? </a:t>
              </a:r>
              <a:endParaRPr 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67429" y="2636890"/>
              <a:ext cx="8317155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v"/>
              </a:pPr>
              <a:r>
                <a:rPr lang="ru-RU" sz="2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В чем состоит основное свойство дроби?</a:t>
              </a:r>
            </a:p>
            <a:p>
              <a:pPr>
                <a:buFont typeface="Wingdings" pitchFamily="2" charset="2"/>
                <a:buChar char="v"/>
              </a:pPr>
              <a:endPara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ru-RU" sz="2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Изменится ли дробь, если ее числитель и знаменатель умножить на 15, а потом разделить на 3?</a:t>
              </a:r>
              <a:endParaRPr 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19840" y="764630"/>
            <a:ext cx="2017284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Цели:</a:t>
            </a:r>
          </a:p>
        </p:txBody>
      </p:sp>
      <p:pic>
        <p:nvPicPr>
          <p:cNvPr id="10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444260" y="404580"/>
            <a:ext cx="1584220" cy="1584220"/>
          </a:xfrm>
          <a:prstGeom prst="rect">
            <a:avLst/>
          </a:prstGeom>
          <a:noFill/>
        </p:spPr>
      </p:pic>
      <p:pic>
        <p:nvPicPr>
          <p:cNvPr id="11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430" y="0"/>
            <a:ext cx="2706624" cy="179222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7710" y="2564880"/>
            <a:ext cx="8748580" cy="224676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ввести понятие основного свойства дроби;</a:t>
            </a:r>
          </a:p>
          <a:p>
            <a:pPr>
              <a:buFont typeface="Wingdings" pitchFamily="2" charset="2"/>
              <a:buChar char="v"/>
            </a:pP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учить применять основное свойство дроби;</a:t>
            </a:r>
          </a:p>
          <a:p>
            <a:pPr>
              <a:buFont typeface="Wingdings" pitchFamily="2" charset="2"/>
              <a:buChar char="v"/>
            </a:pP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формировать навык нахождения наибольшего общего делителя и наименьшего общего кратного чисел.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42910" y="2012641"/>
            <a:ext cx="781763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4488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Назовите числитель и знаменатель каждой дроби.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4488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показывает знаменатель дроби?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показывает числитель дроби?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14348" y="4983615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какие группы можно разделить данные числа? 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Выноска-облако 67"/>
          <p:cNvSpPr/>
          <p:nvPr/>
        </p:nvSpPr>
        <p:spPr>
          <a:xfrm>
            <a:off x="0" y="5445280"/>
            <a:ext cx="9144000" cy="1041276"/>
          </a:xfrm>
          <a:prstGeom prst="cloudCallout">
            <a:avLst>
              <a:gd name="adj1" fmla="val 13625"/>
              <a:gd name="adj2" fmla="val -12273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Дробные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обыкновенные и десятичные дроби;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натуральные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числа, число нуль.</a:t>
            </a:r>
            <a:endParaRPr lang="ru-RU" sz="2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3168571" y="116540"/>
            <a:ext cx="2806859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sz="4000" b="1" i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Вспомним!</a:t>
            </a:r>
            <a:endParaRPr lang="ru-RU" sz="4000" b="1" i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Номер слайда 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3</a:t>
            </a:fld>
            <a:endParaRPr lang="ru-RU" dirty="0"/>
          </a:p>
        </p:txBody>
      </p:sp>
      <p:grpSp>
        <p:nvGrpSpPr>
          <p:cNvPr id="78" name="Группа 77"/>
          <p:cNvGrpSpPr/>
          <p:nvPr/>
        </p:nvGrpSpPr>
        <p:grpSpPr>
          <a:xfrm>
            <a:off x="642910" y="620610"/>
            <a:ext cx="5873313" cy="1486728"/>
            <a:chOff x="1331549" y="591464"/>
            <a:chExt cx="5873313" cy="1486728"/>
          </a:xfrm>
        </p:grpSpPr>
        <p:graphicFrame>
          <p:nvGraphicFramePr>
            <p:cNvPr id="75" name="Объект 74"/>
            <p:cNvGraphicFramePr>
              <a:graphicFrameLocks noChangeAspect="1"/>
            </p:cNvGraphicFramePr>
            <p:nvPr/>
          </p:nvGraphicFramePr>
          <p:xfrm>
            <a:off x="1331549" y="692620"/>
            <a:ext cx="5873313" cy="1385572"/>
          </p:xfrm>
          <a:graphic>
            <a:graphicData uri="http://schemas.openxmlformats.org/presentationml/2006/ole">
              <p:oleObj spid="_x0000_s1026" name="Формула" r:id="rId3" imgW="1841400" imgH="609480" progId="Equation.3">
                <p:embed/>
              </p:oleObj>
            </a:graphicData>
          </a:graphic>
        </p:graphicFrame>
        <p:sp>
          <p:nvSpPr>
            <p:cNvPr id="76" name="Прямоугольник 75"/>
            <p:cNvSpPr/>
            <p:nvPr/>
          </p:nvSpPr>
          <p:spPr>
            <a:xfrm>
              <a:off x="1689822" y="591464"/>
              <a:ext cx="338624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tabLst>
                  <a:tab pos="344488" algn="l"/>
                </a:tabLst>
              </a:pPr>
              <a:r>
                <a:rPr lang="ru-RU" sz="2800" b="1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Прочитайте числа.</a:t>
              </a:r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305725" y="2924930"/>
            <a:ext cx="8658885" cy="2119520"/>
            <a:chOff x="305725" y="2924930"/>
            <a:chExt cx="8658885" cy="2119520"/>
          </a:xfrm>
        </p:grpSpPr>
        <p:grpSp>
          <p:nvGrpSpPr>
            <p:cNvPr id="77" name="Группа 76"/>
            <p:cNvGrpSpPr/>
            <p:nvPr/>
          </p:nvGrpSpPr>
          <p:grpSpPr>
            <a:xfrm>
              <a:off x="683460" y="2924930"/>
              <a:ext cx="8281150" cy="1188114"/>
              <a:chOff x="714348" y="2837803"/>
              <a:chExt cx="6215106" cy="1188114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14348" y="3071810"/>
                <a:ext cx="42862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2.</a:t>
                </a:r>
                <a:endParaRPr lang="ru-RU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290" name="Rectangle 2"/>
              <p:cNvSpPr>
                <a:spLocks noChangeArrowheads="1"/>
              </p:cNvSpPr>
              <p:nvPr/>
            </p:nvSpPr>
            <p:spPr bwMode="auto">
              <a:xfrm>
                <a:off x="1000100" y="2837803"/>
                <a:ext cx="5929354" cy="9541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344488" algn="l"/>
                  </a:tabLst>
                </a:pPr>
                <a:r>
                  <a:rPr kumimoji="0" lang="ru-RU" sz="2800" b="1" i="1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Переведите дроби в неправильную дробь</a:t>
                </a:r>
                <a:r>
                  <a:rPr lang="ru-RU" sz="2800" b="1" i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.</a:t>
                </a:r>
                <a:endParaRPr kumimoji="0" lang="ru-RU" sz="2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80" name="Объект 79"/>
            <p:cNvGraphicFramePr>
              <a:graphicFrameLocks noChangeAspect="1"/>
            </p:cNvGraphicFramePr>
            <p:nvPr/>
          </p:nvGraphicFramePr>
          <p:xfrm>
            <a:off x="305725" y="3872998"/>
            <a:ext cx="8532550" cy="1171452"/>
          </p:xfrm>
          <a:graphic>
            <a:graphicData uri="http://schemas.openxmlformats.org/presentationml/2006/ole">
              <p:oleObj spid="_x0000_s1028" name="Формула" r:id="rId4" imgW="2730240" imgH="393480" progId="Equation.3">
                <p:embed/>
              </p:oleObj>
            </a:graphicData>
          </a:graphic>
        </p:graphicFrame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 build="p"/>
      <p:bldP spid="67" grpId="0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3510" y="1772770"/>
          <a:ext cx="648090" cy="115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32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32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79390" y="836640"/>
            <a:ext cx="8572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Найдите наибольший общий делитель числителя и знаменателя дробей</a:t>
            </a:r>
            <a:r>
              <a:rPr lang="ru-RU" sz="2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357158" y="2428868"/>
            <a:ext cx="8286808" cy="3952542"/>
          </a:xfrm>
          <a:prstGeom prst="horizontalScroll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Когда и как возникли дроби?</a:t>
            </a:r>
          </a:p>
          <a:p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людей с древних времен появилась необходимость измерять время, расстояния, площади, углы и другие величины. Потребность в более точном измерении привела к тому, что используемые единицы измерения стали делить на части.</a:t>
            </a:r>
            <a:b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это привело к появлению дробей.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06541" y="116540"/>
            <a:ext cx="5930919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Историческая минутка.</a:t>
            </a:r>
            <a:endParaRPr lang="ru-RU" sz="4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2411700" y="1772770"/>
          <a:ext cx="648090" cy="115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32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32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3923910" y="1772770"/>
          <a:ext cx="648090" cy="115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2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32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220090" y="1772770"/>
          <a:ext cx="648090" cy="115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2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32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6732300" y="1772770"/>
          <a:ext cx="648090" cy="115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32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32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Freeform 4"/>
          <p:cNvSpPr>
            <a:spLocks/>
          </p:cNvSpPr>
          <p:nvPr/>
        </p:nvSpPr>
        <p:spPr bwMode="auto">
          <a:xfrm>
            <a:off x="505445" y="7111624"/>
            <a:ext cx="8060517" cy="163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48" y="0"/>
              </a:cxn>
            </a:cxnLst>
            <a:rect l="0" t="0" r="r" b="b"/>
            <a:pathLst>
              <a:path w="4848" h="1">
                <a:moveTo>
                  <a:pt x="0" y="0"/>
                </a:moveTo>
                <a:lnTo>
                  <a:pt x="4848" y="0"/>
                </a:lnTo>
              </a:path>
            </a:pathLst>
          </a:custGeom>
          <a:noFill/>
          <a:ln w="76200" cap="flat" cmpd="tri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 dirty="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032000" y="714375"/>
            <a:ext cx="1355725" cy="960438"/>
            <a:chOff x="2874" y="1527"/>
            <a:chExt cx="1386" cy="852"/>
          </a:xfrm>
        </p:grpSpPr>
        <p:sp>
          <p:nvSpPr>
            <p:cNvPr id="49189" name="Freeform 37"/>
            <p:cNvSpPr>
              <a:spLocks/>
            </p:cNvSpPr>
            <p:nvPr/>
          </p:nvSpPr>
          <p:spPr bwMode="auto">
            <a:xfrm>
              <a:off x="2874" y="1737"/>
              <a:ext cx="1386" cy="642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1386" y="0"/>
                </a:cxn>
                <a:cxn ang="0">
                  <a:pos x="1386" y="438"/>
                </a:cxn>
                <a:cxn ang="0">
                  <a:pos x="0" y="642"/>
                </a:cxn>
                <a:cxn ang="0">
                  <a:pos x="0" y="204"/>
                </a:cxn>
              </a:cxnLst>
              <a:rect l="0" t="0" r="r" b="b"/>
              <a:pathLst>
                <a:path w="1386" h="642">
                  <a:moveTo>
                    <a:pt x="0" y="204"/>
                  </a:moveTo>
                  <a:lnTo>
                    <a:pt x="1386" y="0"/>
                  </a:lnTo>
                  <a:lnTo>
                    <a:pt x="1386" y="438"/>
                  </a:lnTo>
                  <a:lnTo>
                    <a:pt x="0" y="642"/>
                  </a:lnTo>
                  <a:lnTo>
                    <a:pt x="0" y="204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190" name="Freeform 38"/>
            <p:cNvSpPr>
              <a:spLocks/>
            </p:cNvSpPr>
            <p:nvPr/>
          </p:nvSpPr>
          <p:spPr bwMode="auto">
            <a:xfrm>
              <a:off x="2874" y="1527"/>
              <a:ext cx="1386" cy="4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0"/>
                </a:cxn>
                <a:cxn ang="0">
                  <a:pos x="60" y="0"/>
                </a:cxn>
                <a:cxn ang="0">
                  <a:pos x="84" y="0"/>
                </a:cxn>
                <a:cxn ang="0">
                  <a:pos x="114" y="0"/>
                </a:cxn>
                <a:cxn ang="0">
                  <a:pos x="138" y="0"/>
                </a:cxn>
                <a:cxn ang="0">
                  <a:pos x="168" y="0"/>
                </a:cxn>
                <a:cxn ang="0">
                  <a:pos x="198" y="0"/>
                </a:cxn>
                <a:cxn ang="0">
                  <a:pos x="222" y="0"/>
                </a:cxn>
                <a:cxn ang="0">
                  <a:pos x="252" y="6"/>
                </a:cxn>
                <a:cxn ang="0">
                  <a:pos x="282" y="6"/>
                </a:cxn>
                <a:cxn ang="0">
                  <a:pos x="306" y="6"/>
                </a:cxn>
                <a:cxn ang="0">
                  <a:pos x="336" y="6"/>
                </a:cxn>
                <a:cxn ang="0">
                  <a:pos x="360" y="12"/>
                </a:cxn>
                <a:cxn ang="0">
                  <a:pos x="390" y="12"/>
                </a:cxn>
                <a:cxn ang="0">
                  <a:pos x="414" y="12"/>
                </a:cxn>
                <a:cxn ang="0">
                  <a:pos x="444" y="12"/>
                </a:cxn>
                <a:cxn ang="0">
                  <a:pos x="468" y="18"/>
                </a:cxn>
                <a:cxn ang="0">
                  <a:pos x="498" y="18"/>
                </a:cxn>
                <a:cxn ang="0">
                  <a:pos x="522" y="24"/>
                </a:cxn>
                <a:cxn ang="0">
                  <a:pos x="546" y="24"/>
                </a:cxn>
                <a:cxn ang="0">
                  <a:pos x="576" y="24"/>
                </a:cxn>
                <a:cxn ang="0">
                  <a:pos x="600" y="30"/>
                </a:cxn>
                <a:cxn ang="0">
                  <a:pos x="624" y="30"/>
                </a:cxn>
                <a:cxn ang="0">
                  <a:pos x="654" y="36"/>
                </a:cxn>
                <a:cxn ang="0">
                  <a:pos x="678" y="36"/>
                </a:cxn>
                <a:cxn ang="0">
                  <a:pos x="702" y="42"/>
                </a:cxn>
                <a:cxn ang="0">
                  <a:pos x="726" y="42"/>
                </a:cxn>
                <a:cxn ang="0">
                  <a:pos x="750" y="48"/>
                </a:cxn>
                <a:cxn ang="0">
                  <a:pos x="774" y="48"/>
                </a:cxn>
                <a:cxn ang="0">
                  <a:pos x="804" y="54"/>
                </a:cxn>
                <a:cxn ang="0">
                  <a:pos x="828" y="60"/>
                </a:cxn>
                <a:cxn ang="0">
                  <a:pos x="846" y="60"/>
                </a:cxn>
                <a:cxn ang="0">
                  <a:pos x="870" y="66"/>
                </a:cxn>
                <a:cxn ang="0">
                  <a:pos x="894" y="72"/>
                </a:cxn>
                <a:cxn ang="0">
                  <a:pos x="918" y="72"/>
                </a:cxn>
                <a:cxn ang="0">
                  <a:pos x="942" y="78"/>
                </a:cxn>
                <a:cxn ang="0">
                  <a:pos x="966" y="84"/>
                </a:cxn>
                <a:cxn ang="0">
                  <a:pos x="984" y="84"/>
                </a:cxn>
                <a:cxn ang="0">
                  <a:pos x="1008" y="90"/>
                </a:cxn>
                <a:cxn ang="0">
                  <a:pos x="1032" y="96"/>
                </a:cxn>
                <a:cxn ang="0">
                  <a:pos x="1050" y="102"/>
                </a:cxn>
                <a:cxn ang="0">
                  <a:pos x="1074" y="102"/>
                </a:cxn>
                <a:cxn ang="0">
                  <a:pos x="1092" y="108"/>
                </a:cxn>
                <a:cxn ang="0">
                  <a:pos x="1110" y="114"/>
                </a:cxn>
                <a:cxn ang="0">
                  <a:pos x="1134" y="120"/>
                </a:cxn>
                <a:cxn ang="0">
                  <a:pos x="1152" y="126"/>
                </a:cxn>
                <a:cxn ang="0">
                  <a:pos x="1170" y="132"/>
                </a:cxn>
                <a:cxn ang="0">
                  <a:pos x="1188" y="138"/>
                </a:cxn>
                <a:cxn ang="0">
                  <a:pos x="1206" y="138"/>
                </a:cxn>
                <a:cxn ang="0">
                  <a:pos x="1224" y="144"/>
                </a:cxn>
                <a:cxn ang="0">
                  <a:pos x="1242" y="150"/>
                </a:cxn>
                <a:cxn ang="0">
                  <a:pos x="1260" y="156"/>
                </a:cxn>
                <a:cxn ang="0">
                  <a:pos x="1278" y="162"/>
                </a:cxn>
                <a:cxn ang="0">
                  <a:pos x="1296" y="168"/>
                </a:cxn>
                <a:cxn ang="0">
                  <a:pos x="1314" y="174"/>
                </a:cxn>
                <a:cxn ang="0">
                  <a:pos x="1326" y="180"/>
                </a:cxn>
                <a:cxn ang="0">
                  <a:pos x="1344" y="186"/>
                </a:cxn>
                <a:cxn ang="0">
                  <a:pos x="1356" y="192"/>
                </a:cxn>
                <a:cxn ang="0">
                  <a:pos x="1374" y="198"/>
                </a:cxn>
                <a:cxn ang="0">
                  <a:pos x="1386" y="204"/>
                </a:cxn>
                <a:cxn ang="0">
                  <a:pos x="0" y="414"/>
                </a:cxn>
                <a:cxn ang="0">
                  <a:pos x="0" y="0"/>
                </a:cxn>
              </a:cxnLst>
              <a:rect l="0" t="0" r="r" b="b"/>
              <a:pathLst>
                <a:path w="1386" h="414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4" y="0"/>
                  </a:lnTo>
                  <a:lnTo>
                    <a:pt x="114" y="0"/>
                  </a:lnTo>
                  <a:lnTo>
                    <a:pt x="138" y="0"/>
                  </a:lnTo>
                  <a:lnTo>
                    <a:pt x="168" y="0"/>
                  </a:lnTo>
                  <a:lnTo>
                    <a:pt x="198" y="0"/>
                  </a:lnTo>
                  <a:lnTo>
                    <a:pt x="222" y="0"/>
                  </a:lnTo>
                  <a:lnTo>
                    <a:pt x="252" y="6"/>
                  </a:lnTo>
                  <a:lnTo>
                    <a:pt x="282" y="6"/>
                  </a:lnTo>
                  <a:lnTo>
                    <a:pt x="306" y="6"/>
                  </a:lnTo>
                  <a:lnTo>
                    <a:pt x="336" y="6"/>
                  </a:lnTo>
                  <a:lnTo>
                    <a:pt x="360" y="12"/>
                  </a:lnTo>
                  <a:lnTo>
                    <a:pt x="390" y="12"/>
                  </a:lnTo>
                  <a:lnTo>
                    <a:pt x="414" y="12"/>
                  </a:lnTo>
                  <a:lnTo>
                    <a:pt x="444" y="12"/>
                  </a:lnTo>
                  <a:lnTo>
                    <a:pt x="468" y="18"/>
                  </a:lnTo>
                  <a:lnTo>
                    <a:pt x="498" y="18"/>
                  </a:lnTo>
                  <a:lnTo>
                    <a:pt x="522" y="24"/>
                  </a:lnTo>
                  <a:lnTo>
                    <a:pt x="546" y="24"/>
                  </a:lnTo>
                  <a:lnTo>
                    <a:pt x="576" y="24"/>
                  </a:lnTo>
                  <a:lnTo>
                    <a:pt x="600" y="30"/>
                  </a:lnTo>
                  <a:lnTo>
                    <a:pt x="624" y="30"/>
                  </a:lnTo>
                  <a:lnTo>
                    <a:pt x="654" y="36"/>
                  </a:lnTo>
                  <a:lnTo>
                    <a:pt x="678" y="36"/>
                  </a:lnTo>
                  <a:lnTo>
                    <a:pt x="702" y="42"/>
                  </a:lnTo>
                  <a:lnTo>
                    <a:pt x="726" y="42"/>
                  </a:lnTo>
                  <a:lnTo>
                    <a:pt x="750" y="48"/>
                  </a:lnTo>
                  <a:lnTo>
                    <a:pt x="774" y="48"/>
                  </a:lnTo>
                  <a:lnTo>
                    <a:pt x="804" y="54"/>
                  </a:lnTo>
                  <a:lnTo>
                    <a:pt x="828" y="60"/>
                  </a:lnTo>
                  <a:lnTo>
                    <a:pt x="846" y="60"/>
                  </a:lnTo>
                  <a:lnTo>
                    <a:pt x="870" y="66"/>
                  </a:lnTo>
                  <a:lnTo>
                    <a:pt x="894" y="72"/>
                  </a:lnTo>
                  <a:lnTo>
                    <a:pt x="918" y="72"/>
                  </a:lnTo>
                  <a:lnTo>
                    <a:pt x="942" y="78"/>
                  </a:lnTo>
                  <a:lnTo>
                    <a:pt x="966" y="84"/>
                  </a:lnTo>
                  <a:lnTo>
                    <a:pt x="984" y="84"/>
                  </a:lnTo>
                  <a:lnTo>
                    <a:pt x="1008" y="90"/>
                  </a:lnTo>
                  <a:lnTo>
                    <a:pt x="1032" y="96"/>
                  </a:lnTo>
                  <a:lnTo>
                    <a:pt x="1050" y="102"/>
                  </a:lnTo>
                  <a:lnTo>
                    <a:pt x="1074" y="102"/>
                  </a:lnTo>
                  <a:lnTo>
                    <a:pt x="1092" y="108"/>
                  </a:lnTo>
                  <a:lnTo>
                    <a:pt x="1110" y="114"/>
                  </a:lnTo>
                  <a:lnTo>
                    <a:pt x="1134" y="120"/>
                  </a:lnTo>
                  <a:lnTo>
                    <a:pt x="1152" y="126"/>
                  </a:lnTo>
                  <a:lnTo>
                    <a:pt x="1170" y="132"/>
                  </a:lnTo>
                  <a:lnTo>
                    <a:pt x="1188" y="138"/>
                  </a:lnTo>
                  <a:lnTo>
                    <a:pt x="1206" y="138"/>
                  </a:lnTo>
                  <a:lnTo>
                    <a:pt x="1224" y="144"/>
                  </a:lnTo>
                  <a:lnTo>
                    <a:pt x="1242" y="150"/>
                  </a:lnTo>
                  <a:lnTo>
                    <a:pt x="1260" y="156"/>
                  </a:lnTo>
                  <a:lnTo>
                    <a:pt x="1278" y="162"/>
                  </a:lnTo>
                  <a:lnTo>
                    <a:pt x="1296" y="168"/>
                  </a:lnTo>
                  <a:lnTo>
                    <a:pt x="1314" y="174"/>
                  </a:lnTo>
                  <a:lnTo>
                    <a:pt x="1326" y="180"/>
                  </a:lnTo>
                  <a:lnTo>
                    <a:pt x="1344" y="186"/>
                  </a:lnTo>
                  <a:lnTo>
                    <a:pt x="1356" y="192"/>
                  </a:lnTo>
                  <a:lnTo>
                    <a:pt x="1374" y="198"/>
                  </a:lnTo>
                  <a:lnTo>
                    <a:pt x="1386" y="204"/>
                  </a:lnTo>
                  <a:lnTo>
                    <a:pt x="0" y="41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673100" y="714375"/>
            <a:ext cx="1355725" cy="960438"/>
            <a:chOff x="1488" y="1527"/>
            <a:chExt cx="1386" cy="852"/>
          </a:xfrm>
        </p:grpSpPr>
        <p:sp>
          <p:nvSpPr>
            <p:cNvPr id="49191" name="Freeform 39"/>
            <p:cNvSpPr>
              <a:spLocks/>
            </p:cNvSpPr>
            <p:nvPr/>
          </p:nvSpPr>
          <p:spPr bwMode="auto">
            <a:xfrm>
              <a:off x="1488" y="1737"/>
              <a:ext cx="1386" cy="642"/>
            </a:xfrm>
            <a:custGeom>
              <a:avLst/>
              <a:gdLst/>
              <a:ahLst/>
              <a:cxnLst>
                <a:cxn ang="0">
                  <a:pos x="1386" y="204"/>
                </a:cxn>
                <a:cxn ang="0">
                  <a:pos x="0" y="0"/>
                </a:cxn>
                <a:cxn ang="0">
                  <a:pos x="0" y="438"/>
                </a:cxn>
                <a:cxn ang="0">
                  <a:pos x="1386" y="642"/>
                </a:cxn>
                <a:cxn ang="0">
                  <a:pos x="1386" y="204"/>
                </a:cxn>
              </a:cxnLst>
              <a:rect l="0" t="0" r="r" b="b"/>
              <a:pathLst>
                <a:path w="1386" h="642">
                  <a:moveTo>
                    <a:pt x="1386" y="204"/>
                  </a:moveTo>
                  <a:lnTo>
                    <a:pt x="0" y="0"/>
                  </a:lnTo>
                  <a:lnTo>
                    <a:pt x="0" y="438"/>
                  </a:lnTo>
                  <a:lnTo>
                    <a:pt x="1386" y="642"/>
                  </a:lnTo>
                  <a:lnTo>
                    <a:pt x="1386" y="204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192" name="Freeform 40"/>
            <p:cNvSpPr>
              <a:spLocks/>
            </p:cNvSpPr>
            <p:nvPr/>
          </p:nvSpPr>
          <p:spPr bwMode="auto">
            <a:xfrm>
              <a:off x="1488" y="1527"/>
              <a:ext cx="1386" cy="414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18" y="198"/>
                </a:cxn>
                <a:cxn ang="0">
                  <a:pos x="30" y="192"/>
                </a:cxn>
                <a:cxn ang="0">
                  <a:pos x="48" y="186"/>
                </a:cxn>
                <a:cxn ang="0">
                  <a:pos x="60" y="180"/>
                </a:cxn>
                <a:cxn ang="0">
                  <a:pos x="78" y="174"/>
                </a:cxn>
                <a:cxn ang="0">
                  <a:pos x="96" y="168"/>
                </a:cxn>
                <a:cxn ang="0">
                  <a:pos x="108" y="162"/>
                </a:cxn>
                <a:cxn ang="0">
                  <a:pos x="126" y="156"/>
                </a:cxn>
                <a:cxn ang="0">
                  <a:pos x="144" y="150"/>
                </a:cxn>
                <a:cxn ang="0">
                  <a:pos x="162" y="144"/>
                </a:cxn>
                <a:cxn ang="0">
                  <a:pos x="180" y="138"/>
                </a:cxn>
                <a:cxn ang="0">
                  <a:pos x="198" y="138"/>
                </a:cxn>
                <a:cxn ang="0">
                  <a:pos x="216" y="132"/>
                </a:cxn>
                <a:cxn ang="0">
                  <a:pos x="240" y="126"/>
                </a:cxn>
                <a:cxn ang="0">
                  <a:pos x="258" y="120"/>
                </a:cxn>
                <a:cxn ang="0">
                  <a:pos x="276" y="114"/>
                </a:cxn>
                <a:cxn ang="0">
                  <a:pos x="294" y="108"/>
                </a:cxn>
                <a:cxn ang="0">
                  <a:pos x="318" y="102"/>
                </a:cxn>
                <a:cxn ang="0">
                  <a:pos x="336" y="102"/>
                </a:cxn>
                <a:cxn ang="0">
                  <a:pos x="360" y="96"/>
                </a:cxn>
                <a:cxn ang="0">
                  <a:pos x="384" y="90"/>
                </a:cxn>
                <a:cxn ang="0">
                  <a:pos x="402" y="84"/>
                </a:cxn>
                <a:cxn ang="0">
                  <a:pos x="426" y="84"/>
                </a:cxn>
                <a:cxn ang="0">
                  <a:pos x="450" y="78"/>
                </a:cxn>
                <a:cxn ang="0">
                  <a:pos x="468" y="72"/>
                </a:cxn>
                <a:cxn ang="0">
                  <a:pos x="492" y="72"/>
                </a:cxn>
                <a:cxn ang="0">
                  <a:pos x="516" y="66"/>
                </a:cxn>
                <a:cxn ang="0">
                  <a:pos x="540" y="60"/>
                </a:cxn>
                <a:cxn ang="0">
                  <a:pos x="564" y="60"/>
                </a:cxn>
                <a:cxn ang="0">
                  <a:pos x="588" y="54"/>
                </a:cxn>
                <a:cxn ang="0">
                  <a:pos x="612" y="48"/>
                </a:cxn>
                <a:cxn ang="0">
                  <a:pos x="636" y="48"/>
                </a:cxn>
                <a:cxn ang="0">
                  <a:pos x="660" y="42"/>
                </a:cxn>
                <a:cxn ang="0">
                  <a:pos x="684" y="42"/>
                </a:cxn>
                <a:cxn ang="0">
                  <a:pos x="714" y="36"/>
                </a:cxn>
                <a:cxn ang="0">
                  <a:pos x="738" y="36"/>
                </a:cxn>
                <a:cxn ang="0">
                  <a:pos x="762" y="30"/>
                </a:cxn>
                <a:cxn ang="0">
                  <a:pos x="786" y="30"/>
                </a:cxn>
                <a:cxn ang="0">
                  <a:pos x="816" y="24"/>
                </a:cxn>
                <a:cxn ang="0">
                  <a:pos x="840" y="24"/>
                </a:cxn>
                <a:cxn ang="0">
                  <a:pos x="864" y="24"/>
                </a:cxn>
                <a:cxn ang="0">
                  <a:pos x="894" y="18"/>
                </a:cxn>
                <a:cxn ang="0">
                  <a:pos x="918" y="18"/>
                </a:cxn>
                <a:cxn ang="0">
                  <a:pos x="948" y="12"/>
                </a:cxn>
                <a:cxn ang="0">
                  <a:pos x="972" y="12"/>
                </a:cxn>
                <a:cxn ang="0">
                  <a:pos x="1002" y="12"/>
                </a:cxn>
                <a:cxn ang="0">
                  <a:pos x="1026" y="12"/>
                </a:cxn>
                <a:cxn ang="0">
                  <a:pos x="1056" y="6"/>
                </a:cxn>
                <a:cxn ang="0">
                  <a:pos x="1080" y="6"/>
                </a:cxn>
                <a:cxn ang="0">
                  <a:pos x="1110" y="6"/>
                </a:cxn>
                <a:cxn ang="0">
                  <a:pos x="1140" y="6"/>
                </a:cxn>
                <a:cxn ang="0">
                  <a:pos x="1164" y="0"/>
                </a:cxn>
                <a:cxn ang="0">
                  <a:pos x="1194" y="0"/>
                </a:cxn>
                <a:cxn ang="0">
                  <a:pos x="1218" y="0"/>
                </a:cxn>
                <a:cxn ang="0">
                  <a:pos x="1248" y="0"/>
                </a:cxn>
                <a:cxn ang="0">
                  <a:pos x="1278" y="0"/>
                </a:cxn>
                <a:cxn ang="0">
                  <a:pos x="1302" y="0"/>
                </a:cxn>
                <a:cxn ang="0">
                  <a:pos x="1332" y="0"/>
                </a:cxn>
                <a:cxn ang="0">
                  <a:pos x="1362" y="0"/>
                </a:cxn>
                <a:cxn ang="0">
                  <a:pos x="1386" y="0"/>
                </a:cxn>
                <a:cxn ang="0">
                  <a:pos x="1386" y="414"/>
                </a:cxn>
                <a:cxn ang="0">
                  <a:pos x="0" y="204"/>
                </a:cxn>
              </a:cxnLst>
              <a:rect l="0" t="0" r="r" b="b"/>
              <a:pathLst>
                <a:path w="1386" h="414">
                  <a:moveTo>
                    <a:pt x="0" y="204"/>
                  </a:moveTo>
                  <a:lnTo>
                    <a:pt x="18" y="198"/>
                  </a:lnTo>
                  <a:lnTo>
                    <a:pt x="30" y="192"/>
                  </a:lnTo>
                  <a:lnTo>
                    <a:pt x="48" y="186"/>
                  </a:lnTo>
                  <a:lnTo>
                    <a:pt x="60" y="180"/>
                  </a:lnTo>
                  <a:lnTo>
                    <a:pt x="78" y="174"/>
                  </a:lnTo>
                  <a:lnTo>
                    <a:pt x="96" y="168"/>
                  </a:lnTo>
                  <a:lnTo>
                    <a:pt x="108" y="162"/>
                  </a:lnTo>
                  <a:lnTo>
                    <a:pt x="126" y="156"/>
                  </a:lnTo>
                  <a:lnTo>
                    <a:pt x="144" y="150"/>
                  </a:lnTo>
                  <a:lnTo>
                    <a:pt x="162" y="144"/>
                  </a:lnTo>
                  <a:lnTo>
                    <a:pt x="180" y="138"/>
                  </a:lnTo>
                  <a:lnTo>
                    <a:pt x="198" y="138"/>
                  </a:lnTo>
                  <a:lnTo>
                    <a:pt x="216" y="132"/>
                  </a:lnTo>
                  <a:lnTo>
                    <a:pt x="240" y="126"/>
                  </a:lnTo>
                  <a:lnTo>
                    <a:pt x="258" y="120"/>
                  </a:lnTo>
                  <a:lnTo>
                    <a:pt x="276" y="114"/>
                  </a:lnTo>
                  <a:lnTo>
                    <a:pt x="294" y="108"/>
                  </a:lnTo>
                  <a:lnTo>
                    <a:pt x="318" y="102"/>
                  </a:lnTo>
                  <a:lnTo>
                    <a:pt x="336" y="102"/>
                  </a:lnTo>
                  <a:lnTo>
                    <a:pt x="360" y="96"/>
                  </a:lnTo>
                  <a:lnTo>
                    <a:pt x="384" y="90"/>
                  </a:lnTo>
                  <a:lnTo>
                    <a:pt x="402" y="84"/>
                  </a:lnTo>
                  <a:lnTo>
                    <a:pt x="426" y="84"/>
                  </a:lnTo>
                  <a:lnTo>
                    <a:pt x="450" y="78"/>
                  </a:lnTo>
                  <a:lnTo>
                    <a:pt x="468" y="72"/>
                  </a:lnTo>
                  <a:lnTo>
                    <a:pt x="492" y="72"/>
                  </a:lnTo>
                  <a:lnTo>
                    <a:pt x="516" y="66"/>
                  </a:lnTo>
                  <a:lnTo>
                    <a:pt x="540" y="60"/>
                  </a:lnTo>
                  <a:lnTo>
                    <a:pt x="564" y="60"/>
                  </a:lnTo>
                  <a:lnTo>
                    <a:pt x="588" y="54"/>
                  </a:lnTo>
                  <a:lnTo>
                    <a:pt x="612" y="48"/>
                  </a:lnTo>
                  <a:lnTo>
                    <a:pt x="636" y="48"/>
                  </a:lnTo>
                  <a:lnTo>
                    <a:pt x="660" y="42"/>
                  </a:lnTo>
                  <a:lnTo>
                    <a:pt x="684" y="42"/>
                  </a:lnTo>
                  <a:lnTo>
                    <a:pt x="714" y="36"/>
                  </a:lnTo>
                  <a:lnTo>
                    <a:pt x="738" y="36"/>
                  </a:lnTo>
                  <a:lnTo>
                    <a:pt x="762" y="30"/>
                  </a:lnTo>
                  <a:lnTo>
                    <a:pt x="786" y="30"/>
                  </a:lnTo>
                  <a:lnTo>
                    <a:pt x="816" y="24"/>
                  </a:lnTo>
                  <a:lnTo>
                    <a:pt x="840" y="24"/>
                  </a:lnTo>
                  <a:lnTo>
                    <a:pt x="864" y="24"/>
                  </a:lnTo>
                  <a:lnTo>
                    <a:pt x="894" y="18"/>
                  </a:lnTo>
                  <a:lnTo>
                    <a:pt x="918" y="18"/>
                  </a:lnTo>
                  <a:lnTo>
                    <a:pt x="948" y="12"/>
                  </a:lnTo>
                  <a:lnTo>
                    <a:pt x="972" y="12"/>
                  </a:lnTo>
                  <a:lnTo>
                    <a:pt x="1002" y="12"/>
                  </a:lnTo>
                  <a:lnTo>
                    <a:pt x="1026" y="12"/>
                  </a:lnTo>
                  <a:lnTo>
                    <a:pt x="1056" y="6"/>
                  </a:lnTo>
                  <a:lnTo>
                    <a:pt x="1080" y="6"/>
                  </a:lnTo>
                  <a:lnTo>
                    <a:pt x="1110" y="6"/>
                  </a:lnTo>
                  <a:lnTo>
                    <a:pt x="1140" y="6"/>
                  </a:lnTo>
                  <a:lnTo>
                    <a:pt x="1164" y="0"/>
                  </a:lnTo>
                  <a:lnTo>
                    <a:pt x="1194" y="0"/>
                  </a:lnTo>
                  <a:lnTo>
                    <a:pt x="1218" y="0"/>
                  </a:lnTo>
                  <a:lnTo>
                    <a:pt x="1248" y="0"/>
                  </a:lnTo>
                  <a:lnTo>
                    <a:pt x="1278" y="0"/>
                  </a:lnTo>
                  <a:lnTo>
                    <a:pt x="1302" y="0"/>
                  </a:lnTo>
                  <a:lnTo>
                    <a:pt x="1332" y="0"/>
                  </a:lnTo>
                  <a:lnTo>
                    <a:pt x="1362" y="0"/>
                  </a:lnTo>
                  <a:lnTo>
                    <a:pt x="1386" y="0"/>
                  </a:lnTo>
                  <a:lnTo>
                    <a:pt x="1386" y="414"/>
                  </a:lnTo>
                  <a:lnTo>
                    <a:pt x="0" y="204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476250" y="942975"/>
            <a:ext cx="1560513" cy="960438"/>
            <a:chOff x="1278" y="1731"/>
            <a:chExt cx="1596" cy="852"/>
          </a:xfrm>
        </p:grpSpPr>
        <p:sp>
          <p:nvSpPr>
            <p:cNvPr id="49196" name="Freeform 44"/>
            <p:cNvSpPr>
              <a:spLocks/>
            </p:cNvSpPr>
            <p:nvPr/>
          </p:nvSpPr>
          <p:spPr bwMode="auto">
            <a:xfrm>
              <a:off x="1278" y="1941"/>
              <a:ext cx="210" cy="642"/>
            </a:xfrm>
            <a:custGeom>
              <a:avLst/>
              <a:gdLst/>
              <a:ahLst/>
              <a:cxnLst>
                <a:cxn ang="0">
                  <a:pos x="210" y="204"/>
                </a:cxn>
                <a:cxn ang="0">
                  <a:pos x="198" y="198"/>
                </a:cxn>
                <a:cxn ang="0">
                  <a:pos x="186" y="192"/>
                </a:cxn>
                <a:cxn ang="0">
                  <a:pos x="174" y="186"/>
                </a:cxn>
                <a:cxn ang="0">
                  <a:pos x="162" y="180"/>
                </a:cxn>
                <a:cxn ang="0">
                  <a:pos x="150" y="174"/>
                </a:cxn>
                <a:cxn ang="0">
                  <a:pos x="138" y="168"/>
                </a:cxn>
                <a:cxn ang="0">
                  <a:pos x="126" y="162"/>
                </a:cxn>
                <a:cxn ang="0">
                  <a:pos x="114" y="156"/>
                </a:cxn>
                <a:cxn ang="0">
                  <a:pos x="102" y="144"/>
                </a:cxn>
                <a:cxn ang="0">
                  <a:pos x="96" y="138"/>
                </a:cxn>
                <a:cxn ang="0">
                  <a:pos x="84" y="132"/>
                </a:cxn>
                <a:cxn ang="0">
                  <a:pos x="78" y="126"/>
                </a:cxn>
                <a:cxn ang="0">
                  <a:pos x="66" y="120"/>
                </a:cxn>
                <a:cxn ang="0">
                  <a:pos x="60" y="114"/>
                </a:cxn>
                <a:cxn ang="0">
                  <a:pos x="54" y="108"/>
                </a:cxn>
                <a:cxn ang="0">
                  <a:pos x="48" y="96"/>
                </a:cxn>
                <a:cxn ang="0">
                  <a:pos x="42" y="90"/>
                </a:cxn>
                <a:cxn ang="0">
                  <a:pos x="36" y="84"/>
                </a:cxn>
                <a:cxn ang="0">
                  <a:pos x="30" y="78"/>
                </a:cxn>
                <a:cxn ang="0">
                  <a:pos x="24" y="72"/>
                </a:cxn>
                <a:cxn ang="0">
                  <a:pos x="18" y="66"/>
                </a:cxn>
                <a:cxn ang="0">
                  <a:pos x="12" y="54"/>
                </a:cxn>
                <a:cxn ang="0">
                  <a:pos x="12" y="48"/>
                </a:cxn>
                <a:cxn ang="0">
                  <a:pos x="6" y="42"/>
                </a:cxn>
                <a:cxn ang="0">
                  <a:pos x="6" y="36"/>
                </a:cxn>
                <a:cxn ang="0">
                  <a:pos x="0" y="30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438"/>
                </a:cxn>
                <a:cxn ang="0">
                  <a:pos x="0" y="444"/>
                </a:cxn>
                <a:cxn ang="0">
                  <a:pos x="0" y="450"/>
                </a:cxn>
                <a:cxn ang="0">
                  <a:pos x="0" y="456"/>
                </a:cxn>
                <a:cxn ang="0">
                  <a:pos x="0" y="468"/>
                </a:cxn>
                <a:cxn ang="0">
                  <a:pos x="6" y="474"/>
                </a:cxn>
                <a:cxn ang="0">
                  <a:pos x="6" y="480"/>
                </a:cxn>
                <a:cxn ang="0">
                  <a:pos x="12" y="486"/>
                </a:cxn>
                <a:cxn ang="0">
                  <a:pos x="12" y="492"/>
                </a:cxn>
                <a:cxn ang="0">
                  <a:pos x="18" y="504"/>
                </a:cxn>
                <a:cxn ang="0">
                  <a:pos x="24" y="510"/>
                </a:cxn>
                <a:cxn ang="0">
                  <a:pos x="30" y="516"/>
                </a:cxn>
                <a:cxn ang="0">
                  <a:pos x="36" y="522"/>
                </a:cxn>
                <a:cxn ang="0">
                  <a:pos x="42" y="528"/>
                </a:cxn>
                <a:cxn ang="0">
                  <a:pos x="48" y="534"/>
                </a:cxn>
                <a:cxn ang="0">
                  <a:pos x="54" y="546"/>
                </a:cxn>
                <a:cxn ang="0">
                  <a:pos x="60" y="552"/>
                </a:cxn>
                <a:cxn ang="0">
                  <a:pos x="66" y="558"/>
                </a:cxn>
                <a:cxn ang="0">
                  <a:pos x="78" y="564"/>
                </a:cxn>
                <a:cxn ang="0">
                  <a:pos x="84" y="570"/>
                </a:cxn>
                <a:cxn ang="0">
                  <a:pos x="96" y="576"/>
                </a:cxn>
                <a:cxn ang="0">
                  <a:pos x="102" y="582"/>
                </a:cxn>
                <a:cxn ang="0">
                  <a:pos x="114" y="594"/>
                </a:cxn>
                <a:cxn ang="0">
                  <a:pos x="126" y="600"/>
                </a:cxn>
                <a:cxn ang="0">
                  <a:pos x="138" y="606"/>
                </a:cxn>
                <a:cxn ang="0">
                  <a:pos x="150" y="612"/>
                </a:cxn>
                <a:cxn ang="0">
                  <a:pos x="162" y="618"/>
                </a:cxn>
                <a:cxn ang="0">
                  <a:pos x="174" y="624"/>
                </a:cxn>
                <a:cxn ang="0">
                  <a:pos x="186" y="630"/>
                </a:cxn>
                <a:cxn ang="0">
                  <a:pos x="198" y="636"/>
                </a:cxn>
                <a:cxn ang="0">
                  <a:pos x="210" y="642"/>
                </a:cxn>
                <a:cxn ang="0">
                  <a:pos x="210" y="204"/>
                </a:cxn>
              </a:cxnLst>
              <a:rect l="0" t="0" r="r" b="b"/>
              <a:pathLst>
                <a:path w="210" h="642">
                  <a:moveTo>
                    <a:pt x="210" y="204"/>
                  </a:moveTo>
                  <a:lnTo>
                    <a:pt x="198" y="198"/>
                  </a:lnTo>
                  <a:lnTo>
                    <a:pt x="186" y="192"/>
                  </a:lnTo>
                  <a:lnTo>
                    <a:pt x="174" y="186"/>
                  </a:lnTo>
                  <a:lnTo>
                    <a:pt x="162" y="180"/>
                  </a:lnTo>
                  <a:lnTo>
                    <a:pt x="150" y="174"/>
                  </a:lnTo>
                  <a:lnTo>
                    <a:pt x="138" y="168"/>
                  </a:lnTo>
                  <a:lnTo>
                    <a:pt x="126" y="162"/>
                  </a:lnTo>
                  <a:lnTo>
                    <a:pt x="114" y="156"/>
                  </a:lnTo>
                  <a:lnTo>
                    <a:pt x="102" y="144"/>
                  </a:lnTo>
                  <a:lnTo>
                    <a:pt x="96" y="138"/>
                  </a:lnTo>
                  <a:lnTo>
                    <a:pt x="84" y="132"/>
                  </a:lnTo>
                  <a:lnTo>
                    <a:pt x="78" y="126"/>
                  </a:lnTo>
                  <a:lnTo>
                    <a:pt x="66" y="120"/>
                  </a:lnTo>
                  <a:lnTo>
                    <a:pt x="60" y="114"/>
                  </a:lnTo>
                  <a:lnTo>
                    <a:pt x="54" y="108"/>
                  </a:lnTo>
                  <a:lnTo>
                    <a:pt x="48" y="96"/>
                  </a:lnTo>
                  <a:lnTo>
                    <a:pt x="42" y="90"/>
                  </a:lnTo>
                  <a:lnTo>
                    <a:pt x="36" y="84"/>
                  </a:lnTo>
                  <a:lnTo>
                    <a:pt x="30" y="78"/>
                  </a:lnTo>
                  <a:lnTo>
                    <a:pt x="24" y="72"/>
                  </a:lnTo>
                  <a:lnTo>
                    <a:pt x="18" y="66"/>
                  </a:lnTo>
                  <a:lnTo>
                    <a:pt x="12" y="54"/>
                  </a:lnTo>
                  <a:lnTo>
                    <a:pt x="12" y="48"/>
                  </a:lnTo>
                  <a:lnTo>
                    <a:pt x="6" y="42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438"/>
                  </a:lnTo>
                  <a:lnTo>
                    <a:pt x="0" y="444"/>
                  </a:lnTo>
                  <a:lnTo>
                    <a:pt x="0" y="450"/>
                  </a:lnTo>
                  <a:lnTo>
                    <a:pt x="0" y="456"/>
                  </a:lnTo>
                  <a:lnTo>
                    <a:pt x="0" y="468"/>
                  </a:lnTo>
                  <a:lnTo>
                    <a:pt x="6" y="474"/>
                  </a:lnTo>
                  <a:lnTo>
                    <a:pt x="6" y="480"/>
                  </a:lnTo>
                  <a:lnTo>
                    <a:pt x="12" y="486"/>
                  </a:lnTo>
                  <a:lnTo>
                    <a:pt x="12" y="492"/>
                  </a:lnTo>
                  <a:lnTo>
                    <a:pt x="18" y="504"/>
                  </a:lnTo>
                  <a:lnTo>
                    <a:pt x="24" y="510"/>
                  </a:lnTo>
                  <a:lnTo>
                    <a:pt x="30" y="516"/>
                  </a:lnTo>
                  <a:lnTo>
                    <a:pt x="36" y="522"/>
                  </a:lnTo>
                  <a:lnTo>
                    <a:pt x="42" y="528"/>
                  </a:lnTo>
                  <a:lnTo>
                    <a:pt x="48" y="534"/>
                  </a:lnTo>
                  <a:lnTo>
                    <a:pt x="54" y="546"/>
                  </a:lnTo>
                  <a:lnTo>
                    <a:pt x="60" y="552"/>
                  </a:lnTo>
                  <a:lnTo>
                    <a:pt x="66" y="558"/>
                  </a:lnTo>
                  <a:lnTo>
                    <a:pt x="78" y="564"/>
                  </a:lnTo>
                  <a:lnTo>
                    <a:pt x="84" y="570"/>
                  </a:lnTo>
                  <a:lnTo>
                    <a:pt x="96" y="576"/>
                  </a:lnTo>
                  <a:lnTo>
                    <a:pt x="102" y="582"/>
                  </a:lnTo>
                  <a:lnTo>
                    <a:pt x="114" y="594"/>
                  </a:lnTo>
                  <a:lnTo>
                    <a:pt x="126" y="600"/>
                  </a:lnTo>
                  <a:lnTo>
                    <a:pt x="138" y="606"/>
                  </a:lnTo>
                  <a:lnTo>
                    <a:pt x="150" y="612"/>
                  </a:lnTo>
                  <a:lnTo>
                    <a:pt x="162" y="618"/>
                  </a:lnTo>
                  <a:lnTo>
                    <a:pt x="174" y="624"/>
                  </a:lnTo>
                  <a:lnTo>
                    <a:pt x="186" y="630"/>
                  </a:lnTo>
                  <a:lnTo>
                    <a:pt x="198" y="636"/>
                  </a:lnTo>
                  <a:lnTo>
                    <a:pt x="210" y="642"/>
                  </a:lnTo>
                  <a:lnTo>
                    <a:pt x="210" y="204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197" name="Freeform 45"/>
            <p:cNvSpPr>
              <a:spLocks/>
            </p:cNvSpPr>
            <p:nvPr/>
          </p:nvSpPr>
          <p:spPr bwMode="auto">
            <a:xfrm>
              <a:off x="1488" y="1941"/>
              <a:ext cx="1386" cy="642"/>
            </a:xfrm>
            <a:custGeom>
              <a:avLst/>
              <a:gdLst/>
              <a:ahLst/>
              <a:cxnLst>
                <a:cxn ang="0">
                  <a:pos x="1386" y="0"/>
                </a:cxn>
                <a:cxn ang="0">
                  <a:pos x="0" y="204"/>
                </a:cxn>
                <a:cxn ang="0">
                  <a:pos x="0" y="642"/>
                </a:cxn>
                <a:cxn ang="0">
                  <a:pos x="1386" y="438"/>
                </a:cxn>
                <a:cxn ang="0">
                  <a:pos x="1386" y="0"/>
                </a:cxn>
              </a:cxnLst>
              <a:rect l="0" t="0" r="r" b="b"/>
              <a:pathLst>
                <a:path w="1386" h="642">
                  <a:moveTo>
                    <a:pt x="1386" y="0"/>
                  </a:moveTo>
                  <a:lnTo>
                    <a:pt x="0" y="204"/>
                  </a:lnTo>
                  <a:lnTo>
                    <a:pt x="0" y="642"/>
                  </a:lnTo>
                  <a:lnTo>
                    <a:pt x="1386" y="438"/>
                  </a:lnTo>
                  <a:lnTo>
                    <a:pt x="1386" y="0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198" name="Freeform 46"/>
            <p:cNvSpPr>
              <a:spLocks/>
            </p:cNvSpPr>
            <p:nvPr/>
          </p:nvSpPr>
          <p:spPr bwMode="auto">
            <a:xfrm>
              <a:off x="1278" y="1731"/>
              <a:ext cx="1596" cy="414"/>
            </a:xfrm>
            <a:custGeom>
              <a:avLst/>
              <a:gdLst/>
              <a:ahLst/>
              <a:cxnLst>
                <a:cxn ang="0">
                  <a:pos x="210" y="414"/>
                </a:cxn>
                <a:cxn ang="0">
                  <a:pos x="198" y="408"/>
                </a:cxn>
                <a:cxn ang="0">
                  <a:pos x="186" y="402"/>
                </a:cxn>
                <a:cxn ang="0">
                  <a:pos x="174" y="396"/>
                </a:cxn>
                <a:cxn ang="0">
                  <a:pos x="162" y="390"/>
                </a:cxn>
                <a:cxn ang="0">
                  <a:pos x="150" y="384"/>
                </a:cxn>
                <a:cxn ang="0">
                  <a:pos x="138" y="378"/>
                </a:cxn>
                <a:cxn ang="0">
                  <a:pos x="126" y="372"/>
                </a:cxn>
                <a:cxn ang="0">
                  <a:pos x="114" y="366"/>
                </a:cxn>
                <a:cxn ang="0">
                  <a:pos x="102" y="354"/>
                </a:cxn>
                <a:cxn ang="0">
                  <a:pos x="96" y="348"/>
                </a:cxn>
                <a:cxn ang="0">
                  <a:pos x="84" y="342"/>
                </a:cxn>
                <a:cxn ang="0">
                  <a:pos x="78" y="336"/>
                </a:cxn>
                <a:cxn ang="0">
                  <a:pos x="66" y="330"/>
                </a:cxn>
                <a:cxn ang="0">
                  <a:pos x="60" y="324"/>
                </a:cxn>
                <a:cxn ang="0">
                  <a:pos x="54" y="318"/>
                </a:cxn>
                <a:cxn ang="0">
                  <a:pos x="48" y="306"/>
                </a:cxn>
                <a:cxn ang="0">
                  <a:pos x="42" y="300"/>
                </a:cxn>
                <a:cxn ang="0">
                  <a:pos x="36" y="294"/>
                </a:cxn>
                <a:cxn ang="0">
                  <a:pos x="30" y="288"/>
                </a:cxn>
                <a:cxn ang="0">
                  <a:pos x="24" y="282"/>
                </a:cxn>
                <a:cxn ang="0">
                  <a:pos x="18" y="276"/>
                </a:cxn>
                <a:cxn ang="0">
                  <a:pos x="12" y="264"/>
                </a:cxn>
                <a:cxn ang="0">
                  <a:pos x="12" y="258"/>
                </a:cxn>
                <a:cxn ang="0">
                  <a:pos x="6" y="252"/>
                </a:cxn>
                <a:cxn ang="0">
                  <a:pos x="6" y="246"/>
                </a:cxn>
                <a:cxn ang="0">
                  <a:pos x="0" y="240"/>
                </a:cxn>
                <a:cxn ang="0">
                  <a:pos x="0" y="228"/>
                </a:cxn>
                <a:cxn ang="0">
                  <a:pos x="0" y="222"/>
                </a:cxn>
                <a:cxn ang="0">
                  <a:pos x="0" y="216"/>
                </a:cxn>
                <a:cxn ang="0">
                  <a:pos x="0" y="210"/>
                </a:cxn>
                <a:cxn ang="0">
                  <a:pos x="0" y="204"/>
                </a:cxn>
                <a:cxn ang="0">
                  <a:pos x="0" y="192"/>
                </a:cxn>
                <a:cxn ang="0">
                  <a:pos x="0" y="186"/>
                </a:cxn>
                <a:cxn ang="0">
                  <a:pos x="0" y="180"/>
                </a:cxn>
                <a:cxn ang="0">
                  <a:pos x="6" y="174"/>
                </a:cxn>
                <a:cxn ang="0">
                  <a:pos x="6" y="168"/>
                </a:cxn>
                <a:cxn ang="0">
                  <a:pos x="12" y="156"/>
                </a:cxn>
                <a:cxn ang="0">
                  <a:pos x="12" y="150"/>
                </a:cxn>
                <a:cxn ang="0">
                  <a:pos x="18" y="144"/>
                </a:cxn>
                <a:cxn ang="0">
                  <a:pos x="24" y="138"/>
                </a:cxn>
                <a:cxn ang="0">
                  <a:pos x="30" y="132"/>
                </a:cxn>
                <a:cxn ang="0">
                  <a:pos x="36" y="120"/>
                </a:cxn>
                <a:cxn ang="0">
                  <a:pos x="42" y="114"/>
                </a:cxn>
                <a:cxn ang="0">
                  <a:pos x="48" y="108"/>
                </a:cxn>
                <a:cxn ang="0">
                  <a:pos x="54" y="102"/>
                </a:cxn>
                <a:cxn ang="0">
                  <a:pos x="60" y="96"/>
                </a:cxn>
                <a:cxn ang="0">
                  <a:pos x="66" y="90"/>
                </a:cxn>
                <a:cxn ang="0">
                  <a:pos x="78" y="78"/>
                </a:cxn>
                <a:cxn ang="0">
                  <a:pos x="84" y="72"/>
                </a:cxn>
                <a:cxn ang="0">
                  <a:pos x="96" y="66"/>
                </a:cxn>
                <a:cxn ang="0">
                  <a:pos x="102" y="60"/>
                </a:cxn>
                <a:cxn ang="0">
                  <a:pos x="114" y="54"/>
                </a:cxn>
                <a:cxn ang="0">
                  <a:pos x="126" y="48"/>
                </a:cxn>
                <a:cxn ang="0">
                  <a:pos x="138" y="42"/>
                </a:cxn>
                <a:cxn ang="0">
                  <a:pos x="150" y="36"/>
                </a:cxn>
                <a:cxn ang="0">
                  <a:pos x="162" y="30"/>
                </a:cxn>
                <a:cxn ang="0">
                  <a:pos x="174" y="18"/>
                </a:cxn>
                <a:cxn ang="0">
                  <a:pos x="186" y="12"/>
                </a:cxn>
                <a:cxn ang="0">
                  <a:pos x="198" y="6"/>
                </a:cxn>
                <a:cxn ang="0">
                  <a:pos x="210" y="0"/>
                </a:cxn>
                <a:cxn ang="0">
                  <a:pos x="1596" y="210"/>
                </a:cxn>
                <a:cxn ang="0">
                  <a:pos x="210" y="414"/>
                </a:cxn>
              </a:cxnLst>
              <a:rect l="0" t="0" r="r" b="b"/>
              <a:pathLst>
                <a:path w="1596" h="414">
                  <a:moveTo>
                    <a:pt x="210" y="414"/>
                  </a:moveTo>
                  <a:lnTo>
                    <a:pt x="198" y="408"/>
                  </a:lnTo>
                  <a:lnTo>
                    <a:pt x="186" y="402"/>
                  </a:lnTo>
                  <a:lnTo>
                    <a:pt x="174" y="396"/>
                  </a:lnTo>
                  <a:lnTo>
                    <a:pt x="162" y="390"/>
                  </a:lnTo>
                  <a:lnTo>
                    <a:pt x="150" y="384"/>
                  </a:lnTo>
                  <a:lnTo>
                    <a:pt x="138" y="378"/>
                  </a:lnTo>
                  <a:lnTo>
                    <a:pt x="126" y="372"/>
                  </a:lnTo>
                  <a:lnTo>
                    <a:pt x="114" y="366"/>
                  </a:lnTo>
                  <a:lnTo>
                    <a:pt x="102" y="354"/>
                  </a:lnTo>
                  <a:lnTo>
                    <a:pt x="96" y="348"/>
                  </a:lnTo>
                  <a:lnTo>
                    <a:pt x="84" y="342"/>
                  </a:lnTo>
                  <a:lnTo>
                    <a:pt x="78" y="336"/>
                  </a:lnTo>
                  <a:lnTo>
                    <a:pt x="66" y="330"/>
                  </a:lnTo>
                  <a:lnTo>
                    <a:pt x="60" y="324"/>
                  </a:lnTo>
                  <a:lnTo>
                    <a:pt x="54" y="318"/>
                  </a:lnTo>
                  <a:lnTo>
                    <a:pt x="48" y="306"/>
                  </a:lnTo>
                  <a:lnTo>
                    <a:pt x="42" y="300"/>
                  </a:lnTo>
                  <a:lnTo>
                    <a:pt x="36" y="294"/>
                  </a:lnTo>
                  <a:lnTo>
                    <a:pt x="30" y="288"/>
                  </a:lnTo>
                  <a:lnTo>
                    <a:pt x="24" y="282"/>
                  </a:lnTo>
                  <a:lnTo>
                    <a:pt x="18" y="276"/>
                  </a:lnTo>
                  <a:lnTo>
                    <a:pt x="12" y="264"/>
                  </a:lnTo>
                  <a:lnTo>
                    <a:pt x="12" y="258"/>
                  </a:lnTo>
                  <a:lnTo>
                    <a:pt x="6" y="252"/>
                  </a:lnTo>
                  <a:lnTo>
                    <a:pt x="6" y="246"/>
                  </a:lnTo>
                  <a:lnTo>
                    <a:pt x="0" y="240"/>
                  </a:lnTo>
                  <a:lnTo>
                    <a:pt x="0" y="228"/>
                  </a:lnTo>
                  <a:lnTo>
                    <a:pt x="0" y="222"/>
                  </a:lnTo>
                  <a:lnTo>
                    <a:pt x="0" y="216"/>
                  </a:lnTo>
                  <a:lnTo>
                    <a:pt x="0" y="210"/>
                  </a:lnTo>
                  <a:lnTo>
                    <a:pt x="0" y="204"/>
                  </a:lnTo>
                  <a:lnTo>
                    <a:pt x="0" y="192"/>
                  </a:lnTo>
                  <a:lnTo>
                    <a:pt x="0" y="186"/>
                  </a:lnTo>
                  <a:lnTo>
                    <a:pt x="0" y="180"/>
                  </a:lnTo>
                  <a:lnTo>
                    <a:pt x="6" y="174"/>
                  </a:lnTo>
                  <a:lnTo>
                    <a:pt x="6" y="168"/>
                  </a:lnTo>
                  <a:lnTo>
                    <a:pt x="12" y="156"/>
                  </a:lnTo>
                  <a:lnTo>
                    <a:pt x="12" y="150"/>
                  </a:lnTo>
                  <a:lnTo>
                    <a:pt x="18" y="144"/>
                  </a:lnTo>
                  <a:lnTo>
                    <a:pt x="24" y="138"/>
                  </a:lnTo>
                  <a:lnTo>
                    <a:pt x="30" y="132"/>
                  </a:lnTo>
                  <a:lnTo>
                    <a:pt x="36" y="120"/>
                  </a:lnTo>
                  <a:lnTo>
                    <a:pt x="42" y="114"/>
                  </a:lnTo>
                  <a:lnTo>
                    <a:pt x="48" y="108"/>
                  </a:lnTo>
                  <a:lnTo>
                    <a:pt x="54" y="102"/>
                  </a:lnTo>
                  <a:lnTo>
                    <a:pt x="60" y="96"/>
                  </a:lnTo>
                  <a:lnTo>
                    <a:pt x="66" y="90"/>
                  </a:lnTo>
                  <a:lnTo>
                    <a:pt x="78" y="78"/>
                  </a:lnTo>
                  <a:lnTo>
                    <a:pt x="84" y="72"/>
                  </a:lnTo>
                  <a:lnTo>
                    <a:pt x="96" y="66"/>
                  </a:lnTo>
                  <a:lnTo>
                    <a:pt x="102" y="60"/>
                  </a:lnTo>
                  <a:lnTo>
                    <a:pt x="114" y="54"/>
                  </a:lnTo>
                  <a:lnTo>
                    <a:pt x="126" y="48"/>
                  </a:lnTo>
                  <a:lnTo>
                    <a:pt x="138" y="42"/>
                  </a:lnTo>
                  <a:lnTo>
                    <a:pt x="150" y="36"/>
                  </a:lnTo>
                  <a:lnTo>
                    <a:pt x="162" y="30"/>
                  </a:lnTo>
                  <a:lnTo>
                    <a:pt x="174" y="18"/>
                  </a:lnTo>
                  <a:lnTo>
                    <a:pt x="186" y="12"/>
                  </a:lnTo>
                  <a:lnTo>
                    <a:pt x="198" y="6"/>
                  </a:lnTo>
                  <a:lnTo>
                    <a:pt x="210" y="0"/>
                  </a:lnTo>
                  <a:lnTo>
                    <a:pt x="1596" y="210"/>
                  </a:lnTo>
                  <a:lnTo>
                    <a:pt x="210" y="414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5" name="Group 98"/>
          <p:cNvGrpSpPr>
            <a:grpSpLocks/>
          </p:cNvGrpSpPr>
          <p:nvPr/>
        </p:nvGrpSpPr>
        <p:grpSpPr bwMode="auto">
          <a:xfrm>
            <a:off x="681038" y="947738"/>
            <a:ext cx="2906712" cy="1206500"/>
            <a:chOff x="429" y="464"/>
            <a:chExt cx="1831" cy="760"/>
          </a:xfrm>
        </p:grpSpPr>
        <p:grpSp>
          <p:nvGrpSpPr>
            <p:cNvPr id="6" name="Group 53"/>
            <p:cNvGrpSpPr>
              <a:grpSpLocks/>
            </p:cNvGrpSpPr>
            <p:nvPr/>
          </p:nvGrpSpPr>
          <p:grpSpPr bwMode="auto">
            <a:xfrm>
              <a:off x="1273" y="464"/>
              <a:ext cx="987" cy="605"/>
              <a:chOff x="2874" y="1731"/>
              <a:chExt cx="1602" cy="852"/>
            </a:xfrm>
          </p:grpSpPr>
          <p:sp>
            <p:nvSpPr>
              <p:cNvPr id="49193" name="Freeform 41"/>
              <p:cNvSpPr>
                <a:spLocks/>
              </p:cNvSpPr>
              <p:nvPr/>
            </p:nvSpPr>
            <p:spPr bwMode="auto">
              <a:xfrm>
                <a:off x="4260" y="1941"/>
                <a:ext cx="216" cy="642"/>
              </a:xfrm>
              <a:custGeom>
                <a:avLst/>
                <a:gdLst/>
                <a:ahLst/>
                <a:cxnLst>
                  <a:cxn ang="0">
                    <a:pos x="216" y="0"/>
                  </a:cxn>
                  <a:cxn ang="0">
                    <a:pos x="216" y="6"/>
                  </a:cxn>
                  <a:cxn ang="0">
                    <a:pos x="216" y="12"/>
                  </a:cxn>
                  <a:cxn ang="0">
                    <a:pos x="210" y="18"/>
                  </a:cxn>
                  <a:cxn ang="0">
                    <a:pos x="210" y="30"/>
                  </a:cxn>
                  <a:cxn ang="0">
                    <a:pos x="210" y="36"/>
                  </a:cxn>
                  <a:cxn ang="0">
                    <a:pos x="204" y="42"/>
                  </a:cxn>
                  <a:cxn ang="0">
                    <a:pos x="204" y="48"/>
                  </a:cxn>
                  <a:cxn ang="0">
                    <a:pos x="198" y="54"/>
                  </a:cxn>
                  <a:cxn ang="0">
                    <a:pos x="192" y="66"/>
                  </a:cxn>
                  <a:cxn ang="0">
                    <a:pos x="192" y="72"/>
                  </a:cxn>
                  <a:cxn ang="0">
                    <a:pos x="186" y="78"/>
                  </a:cxn>
                  <a:cxn ang="0">
                    <a:pos x="180" y="84"/>
                  </a:cxn>
                  <a:cxn ang="0">
                    <a:pos x="174" y="90"/>
                  </a:cxn>
                  <a:cxn ang="0">
                    <a:pos x="168" y="96"/>
                  </a:cxn>
                  <a:cxn ang="0">
                    <a:pos x="162" y="108"/>
                  </a:cxn>
                  <a:cxn ang="0">
                    <a:pos x="150" y="114"/>
                  </a:cxn>
                  <a:cxn ang="0">
                    <a:pos x="144" y="120"/>
                  </a:cxn>
                  <a:cxn ang="0">
                    <a:pos x="138" y="126"/>
                  </a:cxn>
                  <a:cxn ang="0">
                    <a:pos x="126" y="132"/>
                  </a:cxn>
                  <a:cxn ang="0">
                    <a:pos x="120" y="138"/>
                  </a:cxn>
                  <a:cxn ang="0">
                    <a:pos x="108" y="144"/>
                  </a:cxn>
                  <a:cxn ang="0">
                    <a:pos x="96" y="156"/>
                  </a:cxn>
                  <a:cxn ang="0">
                    <a:pos x="90" y="162"/>
                  </a:cxn>
                  <a:cxn ang="0">
                    <a:pos x="78" y="168"/>
                  </a:cxn>
                  <a:cxn ang="0">
                    <a:pos x="66" y="174"/>
                  </a:cxn>
                  <a:cxn ang="0">
                    <a:pos x="54" y="180"/>
                  </a:cxn>
                  <a:cxn ang="0">
                    <a:pos x="42" y="186"/>
                  </a:cxn>
                  <a:cxn ang="0">
                    <a:pos x="30" y="192"/>
                  </a:cxn>
                  <a:cxn ang="0">
                    <a:pos x="12" y="198"/>
                  </a:cxn>
                  <a:cxn ang="0">
                    <a:pos x="0" y="204"/>
                  </a:cxn>
                  <a:cxn ang="0">
                    <a:pos x="0" y="642"/>
                  </a:cxn>
                  <a:cxn ang="0">
                    <a:pos x="12" y="636"/>
                  </a:cxn>
                  <a:cxn ang="0">
                    <a:pos x="30" y="630"/>
                  </a:cxn>
                  <a:cxn ang="0">
                    <a:pos x="42" y="624"/>
                  </a:cxn>
                  <a:cxn ang="0">
                    <a:pos x="54" y="618"/>
                  </a:cxn>
                  <a:cxn ang="0">
                    <a:pos x="66" y="612"/>
                  </a:cxn>
                  <a:cxn ang="0">
                    <a:pos x="78" y="606"/>
                  </a:cxn>
                  <a:cxn ang="0">
                    <a:pos x="90" y="600"/>
                  </a:cxn>
                  <a:cxn ang="0">
                    <a:pos x="96" y="594"/>
                  </a:cxn>
                  <a:cxn ang="0">
                    <a:pos x="108" y="582"/>
                  </a:cxn>
                  <a:cxn ang="0">
                    <a:pos x="120" y="576"/>
                  </a:cxn>
                  <a:cxn ang="0">
                    <a:pos x="126" y="570"/>
                  </a:cxn>
                  <a:cxn ang="0">
                    <a:pos x="138" y="564"/>
                  </a:cxn>
                  <a:cxn ang="0">
                    <a:pos x="144" y="558"/>
                  </a:cxn>
                  <a:cxn ang="0">
                    <a:pos x="150" y="552"/>
                  </a:cxn>
                  <a:cxn ang="0">
                    <a:pos x="162" y="546"/>
                  </a:cxn>
                  <a:cxn ang="0">
                    <a:pos x="168" y="534"/>
                  </a:cxn>
                  <a:cxn ang="0">
                    <a:pos x="174" y="528"/>
                  </a:cxn>
                  <a:cxn ang="0">
                    <a:pos x="180" y="522"/>
                  </a:cxn>
                  <a:cxn ang="0">
                    <a:pos x="186" y="516"/>
                  </a:cxn>
                  <a:cxn ang="0">
                    <a:pos x="192" y="510"/>
                  </a:cxn>
                  <a:cxn ang="0">
                    <a:pos x="192" y="504"/>
                  </a:cxn>
                  <a:cxn ang="0">
                    <a:pos x="198" y="492"/>
                  </a:cxn>
                  <a:cxn ang="0">
                    <a:pos x="204" y="486"/>
                  </a:cxn>
                  <a:cxn ang="0">
                    <a:pos x="204" y="480"/>
                  </a:cxn>
                  <a:cxn ang="0">
                    <a:pos x="210" y="474"/>
                  </a:cxn>
                  <a:cxn ang="0">
                    <a:pos x="210" y="468"/>
                  </a:cxn>
                  <a:cxn ang="0">
                    <a:pos x="210" y="456"/>
                  </a:cxn>
                  <a:cxn ang="0">
                    <a:pos x="216" y="450"/>
                  </a:cxn>
                  <a:cxn ang="0">
                    <a:pos x="216" y="444"/>
                  </a:cxn>
                  <a:cxn ang="0">
                    <a:pos x="216" y="438"/>
                  </a:cxn>
                  <a:cxn ang="0">
                    <a:pos x="216" y="0"/>
                  </a:cxn>
                </a:cxnLst>
                <a:rect l="0" t="0" r="r" b="b"/>
                <a:pathLst>
                  <a:path w="216" h="642">
                    <a:moveTo>
                      <a:pt x="216" y="0"/>
                    </a:moveTo>
                    <a:lnTo>
                      <a:pt x="216" y="6"/>
                    </a:lnTo>
                    <a:lnTo>
                      <a:pt x="216" y="12"/>
                    </a:lnTo>
                    <a:lnTo>
                      <a:pt x="210" y="18"/>
                    </a:lnTo>
                    <a:lnTo>
                      <a:pt x="210" y="30"/>
                    </a:lnTo>
                    <a:lnTo>
                      <a:pt x="210" y="36"/>
                    </a:lnTo>
                    <a:lnTo>
                      <a:pt x="204" y="42"/>
                    </a:lnTo>
                    <a:lnTo>
                      <a:pt x="204" y="48"/>
                    </a:lnTo>
                    <a:lnTo>
                      <a:pt x="198" y="54"/>
                    </a:lnTo>
                    <a:lnTo>
                      <a:pt x="192" y="66"/>
                    </a:lnTo>
                    <a:lnTo>
                      <a:pt x="192" y="72"/>
                    </a:lnTo>
                    <a:lnTo>
                      <a:pt x="186" y="78"/>
                    </a:lnTo>
                    <a:lnTo>
                      <a:pt x="180" y="84"/>
                    </a:lnTo>
                    <a:lnTo>
                      <a:pt x="174" y="90"/>
                    </a:lnTo>
                    <a:lnTo>
                      <a:pt x="168" y="96"/>
                    </a:lnTo>
                    <a:lnTo>
                      <a:pt x="162" y="108"/>
                    </a:lnTo>
                    <a:lnTo>
                      <a:pt x="150" y="114"/>
                    </a:lnTo>
                    <a:lnTo>
                      <a:pt x="144" y="120"/>
                    </a:lnTo>
                    <a:lnTo>
                      <a:pt x="138" y="126"/>
                    </a:lnTo>
                    <a:lnTo>
                      <a:pt x="126" y="132"/>
                    </a:lnTo>
                    <a:lnTo>
                      <a:pt x="120" y="138"/>
                    </a:lnTo>
                    <a:lnTo>
                      <a:pt x="108" y="144"/>
                    </a:lnTo>
                    <a:lnTo>
                      <a:pt x="96" y="156"/>
                    </a:lnTo>
                    <a:lnTo>
                      <a:pt x="90" y="162"/>
                    </a:lnTo>
                    <a:lnTo>
                      <a:pt x="78" y="168"/>
                    </a:lnTo>
                    <a:lnTo>
                      <a:pt x="66" y="174"/>
                    </a:lnTo>
                    <a:lnTo>
                      <a:pt x="54" y="180"/>
                    </a:lnTo>
                    <a:lnTo>
                      <a:pt x="42" y="186"/>
                    </a:lnTo>
                    <a:lnTo>
                      <a:pt x="30" y="192"/>
                    </a:lnTo>
                    <a:lnTo>
                      <a:pt x="12" y="198"/>
                    </a:lnTo>
                    <a:lnTo>
                      <a:pt x="0" y="204"/>
                    </a:lnTo>
                    <a:lnTo>
                      <a:pt x="0" y="642"/>
                    </a:lnTo>
                    <a:lnTo>
                      <a:pt x="12" y="636"/>
                    </a:lnTo>
                    <a:lnTo>
                      <a:pt x="30" y="630"/>
                    </a:lnTo>
                    <a:lnTo>
                      <a:pt x="42" y="624"/>
                    </a:lnTo>
                    <a:lnTo>
                      <a:pt x="54" y="618"/>
                    </a:lnTo>
                    <a:lnTo>
                      <a:pt x="66" y="612"/>
                    </a:lnTo>
                    <a:lnTo>
                      <a:pt x="78" y="606"/>
                    </a:lnTo>
                    <a:lnTo>
                      <a:pt x="90" y="600"/>
                    </a:lnTo>
                    <a:lnTo>
                      <a:pt x="96" y="594"/>
                    </a:lnTo>
                    <a:lnTo>
                      <a:pt x="108" y="582"/>
                    </a:lnTo>
                    <a:lnTo>
                      <a:pt x="120" y="576"/>
                    </a:lnTo>
                    <a:lnTo>
                      <a:pt x="126" y="570"/>
                    </a:lnTo>
                    <a:lnTo>
                      <a:pt x="138" y="564"/>
                    </a:lnTo>
                    <a:lnTo>
                      <a:pt x="144" y="558"/>
                    </a:lnTo>
                    <a:lnTo>
                      <a:pt x="150" y="552"/>
                    </a:lnTo>
                    <a:lnTo>
                      <a:pt x="162" y="546"/>
                    </a:lnTo>
                    <a:lnTo>
                      <a:pt x="168" y="534"/>
                    </a:lnTo>
                    <a:lnTo>
                      <a:pt x="174" y="528"/>
                    </a:lnTo>
                    <a:lnTo>
                      <a:pt x="180" y="522"/>
                    </a:lnTo>
                    <a:lnTo>
                      <a:pt x="186" y="516"/>
                    </a:lnTo>
                    <a:lnTo>
                      <a:pt x="192" y="510"/>
                    </a:lnTo>
                    <a:lnTo>
                      <a:pt x="192" y="504"/>
                    </a:lnTo>
                    <a:lnTo>
                      <a:pt x="198" y="492"/>
                    </a:lnTo>
                    <a:lnTo>
                      <a:pt x="204" y="486"/>
                    </a:lnTo>
                    <a:lnTo>
                      <a:pt x="204" y="480"/>
                    </a:lnTo>
                    <a:lnTo>
                      <a:pt x="210" y="474"/>
                    </a:lnTo>
                    <a:lnTo>
                      <a:pt x="210" y="468"/>
                    </a:lnTo>
                    <a:lnTo>
                      <a:pt x="210" y="456"/>
                    </a:lnTo>
                    <a:lnTo>
                      <a:pt x="216" y="450"/>
                    </a:lnTo>
                    <a:lnTo>
                      <a:pt x="216" y="444"/>
                    </a:lnTo>
                    <a:lnTo>
                      <a:pt x="216" y="438"/>
                    </a:lnTo>
                    <a:lnTo>
                      <a:pt x="21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194" name="Freeform 42"/>
              <p:cNvSpPr>
                <a:spLocks/>
              </p:cNvSpPr>
              <p:nvPr/>
            </p:nvSpPr>
            <p:spPr bwMode="auto">
              <a:xfrm>
                <a:off x="2874" y="1941"/>
                <a:ext cx="1386" cy="6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86" y="204"/>
                  </a:cxn>
                  <a:cxn ang="0">
                    <a:pos x="1386" y="642"/>
                  </a:cxn>
                  <a:cxn ang="0">
                    <a:pos x="0" y="438"/>
                  </a:cxn>
                  <a:cxn ang="0">
                    <a:pos x="0" y="0"/>
                  </a:cxn>
                </a:cxnLst>
                <a:rect l="0" t="0" r="r" b="b"/>
                <a:pathLst>
                  <a:path w="1386" h="642">
                    <a:moveTo>
                      <a:pt x="0" y="0"/>
                    </a:moveTo>
                    <a:lnTo>
                      <a:pt x="1386" y="204"/>
                    </a:lnTo>
                    <a:lnTo>
                      <a:pt x="1386" y="642"/>
                    </a:lnTo>
                    <a:lnTo>
                      <a:pt x="0" y="43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195" name="Freeform 43"/>
              <p:cNvSpPr>
                <a:spLocks/>
              </p:cNvSpPr>
              <p:nvPr/>
            </p:nvSpPr>
            <p:spPr bwMode="auto">
              <a:xfrm>
                <a:off x="2874" y="1731"/>
                <a:ext cx="1602" cy="414"/>
              </a:xfrm>
              <a:custGeom>
                <a:avLst/>
                <a:gdLst/>
                <a:ahLst/>
                <a:cxnLst>
                  <a:cxn ang="0">
                    <a:pos x="1386" y="0"/>
                  </a:cxn>
                  <a:cxn ang="0">
                    <a:pos x="1398" y="6"/>
                  </a:cxn>
                  <a:cxn ang="0">
                    <a:pos x="1416" y="12"/>
                  </a:cxn>
                  <a:cxn ang="0">
                    <a:pos x="1428" y="18"/>
                  </a:cxn>
                  <a:cxn ang="0">
                    <a:pos x="1440" y="30"/>
                  </a:cxn>
                  <a:cxn ang="0">
                    <a:pos x="1452" y="36"/>
                  </a:cxn>
                  <a:cxn ang="0">
                    <a:pos x="1464" y="42"/>
                  </a:cxn>
                  <a:cxn ang="0">
                    <a:pos x="1476" y="48"/>
                  </a:cxn>
                  <a:cxn ang="0">
                    <a:pos x="1482" y="54"/>
                  </a:cxn>
                  <a:cxn ang="0">
                    <a:pos x="1494" y="60"/>
                  </a:cxn>
                  <a:cxn ang="0">
                    <a:pos x="1506" y="66"/>
                  </a:cxn>
                  <a:cxn ang="0">
                    <a:pos x="1512" y="72"/>
                  </a:cxn>
                  <a:cxn ang="0">
                    <a:pos x="1524" y="78"/>
                  </a:cxn>
                  <a:cxn ang="0">
                    <a:pos x="1530" y="90"/>
                  </a:cxn>
                  <a:cxn ang="0">
                    <a:pos x="1536" y="96"/>
                  </a:cxn>
                  <a:cxn ang="0">
                    <a:pos x="1548" y="102"/>
                  </a:cxn>
                  <a:cxn ang="0">
                    <a:pos x="1554" y="108"/>
                  </a:cxn>
                  <a:cxn ang="0">
                    <a:pos x="1560" y="114"/>
                  </a:cxn>
                  <a:cxn ang="0">
                    <a:pos x="1566" y="120"/>
                  </a:cxn>
                  <a:cxn ang="0">
                    <a:pos x="1572" y="132"/>
                  </a:cxn>
                  <a:cxn ang="0">
                    <a:pos x="1578" y="138"/>
                  </a:cxn>
                  <a:cxn ang="0">
                    <a:pos x="1578" y="144"/>
                  </a:cxn>
                  <a:cxn ang="0">
                    <a:pos x="1584" y="150"/>
                  </a:cxn>
                  <a:cxn ang="0">
                    <a:pos x="1590" y="156"/>
                  </a:cxn>
                  <a:cxn ang="0">
                    <a:pos x="1590" y="168"/>
                  </a:cxn>
                  <a:cxn ang="0">
                    <a:pos x="1596" y="174"/>
                  </a:cxn>
                  <a:cxn ang="0">
                    <a:pos x="1596" y="180"/>
                  </a:cxn>
                  <a:cxn ang="0">
                    <a:pos x="1596" y="186"/>
                  </a:cxn>
                  <a:cxn ang="0">
                    <a:pos x="1602" y="192"/>
                  </a:cxn>
                  <a:cxn ang="0">
                    <a:pos x="1602" y="204"/>
                  </a:cxn>
                  <a:cxn ang="0">
                    <a:pos x="1602" y="210"/>
                  </a:cxn>
                  <a:cxn ang="0">
                    <a:pos x="1602" y="216"/>
                  </a:cxn>
                  <a:cxn ang="0">
                    <a:pos x="1602" y="222"/>
                  </a:cxn>
                  <a:cxn ang="0">
                    <a:pos x="1596" y="228"/>
                  </a:cxn>
                  <a:cxn ang="0">
                    <a:pos x="1596" y="240"/>
                  </a:cxn>
                  <a:cxn ang="0">
                    <a:pos x="1596" y="246"/>
                  </a:cxn>
                  <a:cxn ang="0">
                    <a:pos x="1590" y="252"/>
                  </a:cxn>
                  <a:cxn ang="0">
                    <a:pos x="1590" y="258"/>
                  </a:cxn>
                  <a:cxn ang="0">
                    <a:pos x="1584" y="264"/>
                  </a:cxn>
                  <a:cxn ang="0">
                    <a:pos x="1578" y="276"/>
                  </a:cxn>
                  <a:cxn ang="0">
                    <a:pos x="1578" y="282"/>
                  </a:cxn>
                  <a:cxn ang="0">
                    <a:pos x="1572" y="288"/>
                  </a:cxn>
                  <a:cxn ang="0">
                    <a:pos x="1566" y="294"/>
                  </a:cxn>
                  <a:cxn ang="0">
                    <a:pos x="1560" y="300"/>
                  </a:cxn>
                  <a:cxn ang="0">
                    <a:pos x="1554" y="306"/>
                  </a:cxn>
                  <a:cxn ang="0">
                    <a:pos x="1548" y="318"/>
                  </a:cxn>
                  <a:cxn ang="0">
                    <a:pos x="1536" y="324"/>
                  </a:cxn>
                  <a:cxn ang="0">
                    <a:pos x="1530" y="330"/>
                  </a:cxn>
                  <a:cxn ang="0">
                    <a:pos x="1524" y="336"/>
                  </a:cxn>
                  <a:cxn ang="0">
                    <a:pos x="1512" y="342"/>
                  </a:cxn>
                  <a:cxn ang="0">
                    <a:pos x="1506" y="348"/>
                  </a:cxn>
                  <a:cxn ang="0">
                    <a:pos x="1494" y="354"/>
                  </a:cxn>
                  <a:cxn ang="0">
                    <a:pos x="1482" y="366"/>
                  </a:cxn>
                  <a:cxn ang="0">
                    <a:pos x="1476" y="372"/>
                  </a:cxn>
                  <a:cxn ang="0">
                    <a:pos x="1464" y="378"/>
                  </a:cxn>
                  <a:cxn ang="0">
                    <a:pos x="1452" y="384"/>
                  </a:cxn>
                  <a:cxn ang="0">
                    <a:pos x="1440" y="390"/>
                  </a:cxn>
                  <a:cxn ang="0">
                    <a:pos x="1428" y="396"/>
                  </a:cxn>
                  <a:cxn ang="0">
                    <a:pos x="1416" y="402"/>
                  </a:cxn>
                  <a:cxn ang="0">
                    <a:pos x="1398" y="408"/>
                  </a:cxn>
                  <a:cxn ang="0">
                    <a:pos x="1386" y="414"/>
                  </a:cxn>
                  <a:cxn ang="0">
                    <a:pos x="0" y="210"/>
                  </a:cxn>
                  <a:cxn ang="0">
                    <a:pos x="1386" y="0"/>
                  </a:cxn>
                </a:cxnLst>
                <a:rect l="0" t="0" r="r" b="b"/>
                <a:pathLst>
                  <a:path w="1602" h="414">
                    <a:moveTo>
                      <a:pt x="1386" y="0"/>
                    </a:moveTo>
                    <a:lnTo>
                      <a:pt x="1398" y="6"/>
                    </a:lnTo>
                    <a:lnTo>
                      <a:pt x="1416" y="12"/>
                    </a:lnTo>
                    <a:lnTo>
                      <a:pt x="1428" y="18"/>
                    </a:lnTo>
                    <a:lnTo>
                      <a:pt x="1440" y="30"/>
                    </a:lnTo>
                    <a:lnTo>
                      <a:pt x="1452" y="36"/>
                    </a:lnTo>
                    <a:lnTo>
                      <a:pt x="1464" y="42"/>
                    </a:lnTo>
                    <a:lnTo>
                      <a:pt x="1476" y="48"/>
                    </a:lnTo>
                    <a:lnTo>
                      <a:pt x="1482" y="54"/>
                    </a:lnTo>
                    <a:lnTo>
                      <a:pt x="1494" y="60"/>
                    </a:lnTo>
                    <a:lnTo>
                      <a:pt x="1506" y="66"/>
                    </a:lnTo>
                    <a:lnTo>
                      <a:pt x="1512" y="72"/>
                    </a:lnTo>
                    <a:lnTo>
                      <a:pt x="1524" y="78"/>
                    </a:lnTo>
                    <a:lnTo>
                      <a:pt x="1530" y="90"/>
                    </a:lnTo>
                    <a:lnTo>
                      <a:pt x="1536" y="96"/>
                    </a:lnTo>
                    <a:lnTo>
                      <a:pt x="1548" y="102"/>
                    </a:lnTo>
                    <a:lnTo>
                      <a:pt x="1554" y="108"/>
                    </a:lnTo>
                    <a:lnTo>
                      <a:pt x="1560" y="114"/>
                    </a:lnTo>
                    <a:lnTo>
                      <a:pt x="1566" y="120"/>
                    </a:lnTo>
                    <a:lnTo>
                      <a:pt x="1572" y="132"/>
                    </a:lnTo>
                    <a:lnTo>
                      <a:pt x="1578" y="138"/>
                    </a:lnTo>
                    <a:lnTo>
                      <a:pt x="1578" y="144"/>
                    </a:lnTo>
                    <a:lnTo>
                      <a:pt x="1584" y="150"/>
                    </a:lnTo>
                    <a:lnTo>
                      <a:pt x="1590" y="156"/>
                    </a:lnTo>
                    <a:lnTo>
                      <a:pt x="1590" y="168"/>
                    </a:lnTo>
                    <a:lnTo>
                      <a:pt x="1596" y="174"/>
                    </a:lnTo>
                    <a:lnTo>
                      <a:pt x="1596" y="180"/>
                    </a:lnTo>
                    <a:lnTo>
                      <a:pt x="1596" y="186"/>
                    </a:lnTo>
                    <a:lnTo>
                      <a:pt x="1602" y="192"/>
                    </a:lnTo>
                    <a:lnTo>
                      <a:pt x="1602" y="204"/>
                    </a:lnTo>
                    <a:lnTo>
                      <a:pt x="1602" y="210"/>
                    </a:lnTo>
                    <a:lnTo>
                      <a:pt x="1602" y="216"/>
                    </a:lnTo>
                    <a:lnTo>
                      <a:pt x="1602" y="222"/>
                    </a:lnTo>
                    <a:lnTo>
                      <a:pt x="1596" y="228"/>
                    </a:lnTo>
                    <a:lnTo>
                      <a:pt x="1596" y="240"/>
                    </a:lnTo>
                    <a:lnTo>
                      <a:pt x="1596" y="246"/>
                    </a:lnTo>
                    <a:lnTo>
                      <a:pt x="1590" y="252"/>
                    </a:lnTo>
                    <a:lnTo>
                      <a:pt x="1590" y="258"/>
                    </a:lnTo>
                    <a:lnTo>
                      <a:pt x="1584" y="264"/>
                    </a:lnTo>
                    <a:lnTo>
                      <a:pt x="1578" y="276"/>
                    </a:lnTo>
                    <a:lnTo>
                      <a:pt x="1578" y="282"/>
                    </a:lnTo>
                    <a:lnTo>
                      <a:pt x="1572" y="288"/>
                    </a:lnTo>
                    <a:lnTo>
                      <a:pt x="1566" y="294"/>
                    </a:lnTo>
                    <a:lnTo>
                      <a:pt x="1560" y="300"/>
                    </a:lnTo>
                    <a:lnTo>
                      <a:pt x="1554" y="306"/>
                    </a:lnTo>
                    <a:lnTo>
                      <a:pt x="1548" y="318"/>
                    </a:lnTo>
                    <a:lnTo>
                      <a:pt x="1536" y="324"/>
                    </a:lnTo>
                    <a:lnTo>
                      <a:pt x="1530" y="330"/>
                    </a:lnTo>
                    <a:lnTo>
                      <a:pt x="1524" y="336"/>
                    </a:lnTo>
                    <a:lnTo>
                      <a:pt x="1512" y="342"/>
                    </a:lnTo>
                    <a:lnTo>
                      <a:pt x="1506" y="348"/>
                    </a:lnTo>
                    <a:lnTo>
                      <a:pt x="1494" y="354"/>
                    </a:lnTo>
                    <a:lnTo>
                      <a:pt x="1482" y="366"/>
                    </a:lnTo>
                    <a:lnTo>
                      <a:pt x="1476" y="372"/>
                    </a:lnTo>
                    <a:lnTo>
                      <a:pt x="1464" y="378"/>
                    </a:lnTo>
                    <a:lnTo>
                      <a:pt x="1452" y="384"/>
                    </a:lnTo>
                    <a:lnTo>
                      <a:pt x="1440" y="390"/>
                    </a:lnTo>
                    <a:lnTo>
                      <a:pt x="1428" y="396"/>
                    </a:lnTo>
                    <a:lnTo>
                      <a:pt x="1416" y="402"/>
                    </a:lnTo>
                    <a:lnTo>
                      <a:pt x="1398" y="408"/>
                    </a:lnTo>
                    <a:lnTo>
                      <a:pt x="1386" y="414"/>
                    </a:lnTo>
                    <a:lnTo>
                      <a:pt x="0" y="210"/>
                    </a:lnTo>
                    <a:lnTo>
                      <a:pt x="138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1280" y="619"/>
              <a:ext cx="854" cy="605"/>
              <a:chOff x="2874" y="1941"/>
              <a:chExt cx="1386" cy="852"/>
            </a:xfrm>
          </p:grpSpPr>
          <p:sp>
            <p:nvSpPr>
              <p:cNvPr id="49199" name="Freeform 47"/>
              <p:cNvSpPr>
                <a:spLocks/>
              </p:cNvSpPr>
              <p:nvPr/>
            </p:nvSpPr>
            <p:spPr bwMode="auto">
              <a:xfrm>
                <a:off x="2874" y="2145"/>
                <a:ext cx="1386" cy="648"/>
              </a:xfrm>
              <a:custGeom>
                <a:avLst/>
                <a:gdLst/>
                <a:ahLst/>
                <a:cxnLst>
                  <a:cxn ang="0">
                    <a:pos x="1374" y="6"/>
                  </a:cxn>
                  <a:cxn ang="0">
                    <a:pos x="1344" y="18"/>
                  </a:cxn>
                  <a:cxn ang="0">
                    <a:pos x="1314" y="30"/>
                  </a:cxn>
                  <a:cxn ang="0">
                    <a:pos x="1278" y="42"/>
                  </a:cxn>
                  <a:cxn ang="0">
                    <a:pos x="1242" y="54"/>
                  </a:cxn>
                  <a:cxn ang="0">
                    <a:pos x="1206" y="66"/>
                  </a:cxn>
                  <a:cxn ang="0">
                    <a:pos x="1170" y="78"/>
                  </a:cxn>
                  <a:cxn ang="0">
                    <a:pos x="1134" y="90"/>
                  </a:cxn>
                  <a:cxn ang="0">
                    <a:pos x="1092" y="96"/>
                  </a:cxn>
                  <a:cxn ang="0">
                    <a:pos x="1050" y="108"/>
                  </a:cxn>
                  <a:cxn ang="0">
                    <a:pos x="1008" y="114"/>
                  </a:cxn>
                  <a:cxn ang="0">
                    <a:pos x="966" y="126"/>
                  </a:cxn>
                  <a:cxn ang="0">
                    <a:pos x="918" y="132"/>
                  </a:cxn>
                  <a:cxn ang="0">
                    <a:pos x="870" y="144"/>
                  </a:cxn>
                  <a:cxn ang="0">
                    <a:pos x="828" y="150"/>
                  </a:cxn>
                  <a:cxn ang="0">
                    <a:pos x="774" y="156"/>
                  </a:cxn>
                  <a:cxn ang="0">
                    <a:pos x="726" y="162"/>
                  </a:cxn>
                  <a:cxn ang="0">
                    <a:pos x="678" y="168"/>
                  </a:cxn>
                  <a:cxn ang="0">
                    <a:pos x="624" y="174"/>
                  </a:cxn>
                  <a:cxn ang="0">
                    <a:pos x="576" y="180"/>
                  </a:cxn>
                  <a:cxn ang="0">
                    <a:pos x="522" y="186"/>
                  </a:cxn>
                  <a:cxn ang="0">
                    <a:pos x="468" y="192"/>
                  </a:cxn>
                  <a:cxn ang="0">
                    <a:pos x="414" y="192"/>
                  </a:cxn>
                  <a:cxn ang="0">
                    <a:pos x="360" y="198"/>
                  </a:cxn>
                  <a:cxn ang="0">
                    <a:pos x="306" y="198"/>
                  </a:cxn>
                  <a:cxn ang="0">
                    <a:pos x="252" y="204"/>
                  </a:cxn>
                  <a:cxn ang="0">
                    <a:pos x="198" y="204"/>
                  </a:cxn>
                  <a:cxn ang="0">
                    <a:pos x="138" y="204"/>
                  </a:cxn>
                  <a:cxn ang="0">
                    <a:pos x="84" y="210"/>
                  </a:cxn>
                  <a:cxn ang="0">
                    <a:pos x="30" y="210"/>
                  </a:cxn>
                  <a:cxn ang="0">
                    <a:pos x="0" y="648"/>
                  </a:cxn>
                  <a:cxn ang="0">
                    <a:pos x="60" y="648"/>
                  </a:cxn>
                  <a:cxn ang="0">
                    <a:pos x="114" y="648"/>
                  </a:cxn>
                  <a:cxn ang="0">
                    <a:pos x="168" y="642"/>
                  </a:cxn>
                  <a:cxn ang="0">
                    <a:pos x="222" y="642"/>
                  </a:cxn>
                  <a:cxn ang="0">
                    <a:pos x="282" y="642"/>
                  </a:cxn>
                  <a:cxn ang="0">
                    <a:pos x="336" y="636"/>
                  </a:cxn>
                  <a:cxn ang="0">
                    <a:pos x="390" y="636"/>
                  </a:cxn>
                  <a:cxn ang="0">
                    <a:pos x="444" y="630"/>
                  </a:cxn>
                  <a:cxn ang="0">
                    <a:pos x="498" y="624"/>
                  </a:cxn>
                  <a:cxn ang="0">
                    <a:pos x="546" y="624"/>
                  </a:cxn>
                  <a:cxn ang="0">
                    <a:pos x="600" y="618"/>
                  </a:cxn>
                  <a:cxn ang="0">
                    <a:pos x="654" y="612"/>
                  </a:cxn>
                  <a:cxn ang="0">
                    <a:pos x="702" y="606"/>
                  </a:cxn>
                  <a:cxn ang="0">
                    <a:pos x="750" y="600"/>
                  </a:cxn>
                  <a:cxn ang="0">
                    <a:pos x="804" y="594"/>
                  </a:cxn>
                  <a:cxn ang="0">
                    <a:pos x="846" y="582"/>
                  </a:cxn>
                  <a:cxn ang="0">
                    <a:pos x="894" y="576"/>
                  </a:cxn>
                  <a:cxn ang="0">
                    <a:pos x="942" y="570"/>
                  </a:cxn>
                  <a:cxn ang="0">
                    <a:pos x="984" y="558"/>
                  </a:cxn>
                  <a:cxn ang="0">
                    <a:pos x="1032" y="552"/>
                  </a:cxn>
                  <a:cxn ang="0">
                    <a:pos x="1074" y="540"/>
                  </a:cxn>
                  <a:cxn ang="0">
                    <a:pos x="1110" y="528"/>
                  </a:cxn>
                  <a:cxn ang="0">
                    <a:pos x="1152" y="522"/>
                  </a:cxn>
                  <a:cxn ang="0">
                    <a:pos x="1188" y="510"/>
                  </a:cxn>
                  <a:cxn ang="0">
                    <a:pos x="1224" y="498"/>
                  </a:cxn>
                  <a:cxn ang="0">
                    <a:pos x="1260" y="486"/>
                  </a:cxn>
                  <a:cxn ang="0">
                    <a:pos x="1296" y="474"/>
                  </a:cxn>
                  <a:cxn ang="0">
                    <a:pos x="1326" y="462"/>
                  </a:cxn>
                  <a:cxn ang="0">
                    <a:pos x="1356" y="450"/>
                  </a:cxn>
                  <a:cxn ang="0">
                    <a:pos x="1386" y="438"/>
                  </a:cxn>
                </a:cxnLst>
                <a:rect l="0" t="0" r="r" b="b"/>
                <a:pathLst>
                  <a:path w="1386" h="648">
                    <a:moveTo>
                      <a:pt x="1386" y="0"/>
                    </a:moveTo>
                    <a:lnTo>
                      <a:pt x="1374" y="6"/>
                    </a:lnTo>
                    <a:lnTo>
                      <a:pt x="1356" y="12"/>
                    </a:lnTo>
                    <a:lnTo>
                      <a:pt x="1344" y="18"/>
                    </a:lnTo>
                    <a:lnTo>
                      <a:pt x="1326" y="24"/>
                    </a:lnTo>
                    <a:lnTo>
                      <a:pt x="1314" y="30"/>
                    </a:lnTo>
                    <a:lnTo>
                      <a:pt x="1296" y="36"/>
                    </a:lnTo>
                    <a:lnTo>
                      <a:pt x="1278" y="42"/>
                    </a:lnTo>
                    <a:lnTo>
                      <a:pt x="1260" y="48"/>
                    </a:lnTo>
                    <a:lnTo>
                      <a:pt x="1242" y="54"/>
                    </a:lnTo>
                    <a:lnTo>
                      <a:pt x="1224" y="60"/>
                    </a:lnTo>
                    <a:lnTo>
                      <a:pt x="1206" y="66"/>
                    </a:lnTo>
                    <a:lnTo>
                      <a:pt x="1188" y="72"/>
                    </a:lnTo>
                    <a:lnTo>
                      <a:pt x="1170" y="78"/>
                    </a:lnTo>
                    <a:lnTo>
                      <a:pt x="1152" y="84"/>
                    </a:lnTo>
                    <a:lnTo>
                      <a:pt x="1134" y="90"/>
                    </a:lnTo>
                    <a:lnTo>
                      <a:pt x="1110" y="90"/>
                    </a:lnTo>
                    <a:lnTo>
                      <a:pt x="1092" y="96"/>
                    </a:lnTo>
                    <a:lnTo>
                      <a:pt x="1074" y="102"/>
                    </a:lnTo>
                    <a:lnTo>
                      <a:pt x="1050" y="108"/>
                    </a:lnTo>
                    <a:lnTo>
                      <a:pt x="1032" y="114"/>
                    </a:lnTo>
                    <a:lnTo>
                      <a:pt x="1008" y="114"/>
                    </a:lnTo>
                    <a:lnTo>
                      <a:pt x="984" y="120"/>
                    </a:lnTo>
                    <a:lnTo>
                      <a:pt x="966" y="126"/>
                    </a:lnTo>
                    <a:lnTo>
                      <a:pt x="942" y="132"/>
                    </a:lnTo>
                    <a:lnTo>
                      <a:pt x="918" y="132"/>
                    </a:lnTo>
                    <a:lnTo>
                      <a:pt x="894" y="138"/>
                    </a:lnTo>
                    <a:lnTo>
                      <a:pt x="870" y="144"/>
                    </a:lnTo>
                    <a:lnTo>
                      <a:pt x="846" y="144"/>
                    </a:lnTo>
                    <a:lnTo>
                      <a:pt x="828" y="150"/>
                    </a:lnTo>
                    <a:lnTo>
                      <a:pt x="804" y="156"/>
                    </a:lnTo>
                    <a:lnTo>
                      <a:pt x="774" y="156"/>
                    </a:lnTo>
                    <a:lnTo>
                      <a:pt x="750" y="162"/>
                    </a:lnTo>
                    <a:lnTo>
                      <a:pt x="726" y="162"/>
                    </a:lnTo>
                    <a:lnTo>
                      <a:pt x="702" y="168"/>
                    </a:lnTo>
                    <a:lnTo>
                      <a:pt x="678" y="168"/>
                    </a:lnTo>
                    <a:lnTo>
                      <a:pt x="654" y="174"/>
                    </a:lnTo>
                    <a:lnTo>
                      <a:pt x="624" y="174"/>
                    </a:lnTo>
                    <a:lnTo>
                      <a:pt x="600" y="180"/>
                    </a:lnTo>
                    <a:lnTo>
                      <a:pt x="576" y="180"/>
                    </a:lnTo>
                    <a:lnTo>
                      <a:pt x="546" y="186"/>
                    </a:lnTo>
                    <a:lnTo>
                      <a:pt x="522" y="186"/>
                    </a:lnTo>
                    <a:lnTo>
                      <a:pt x="498" y="186"/>
                    </a:lnTo>
                    <a:lnTo>
                      <a:pt x="468" y="192"/>
                    </a:lnTo>
                    <a:lnTo>
                      <a:pt x="444" y="192"/>
                    </a:lnTo>
                    <a:lnTo>
                      <a:pt x="414" y="192"/>
                    </a:lnTo>
                    <a:lnTo>
                      <a:pt x="390" y="198"/>
                    </a:lnTo>
                    <a:lnTo>
                      <a:pt x="360" y="198"/>
                    </a:lnTo>
                    <a:lnTo>
                      <a:pt x="336" y="198"/>
                    </a:lnTo>
                    <a:lnTo>
                      <a:pt x="306" y="198"/>
                    </a:lnTo>
                    <a:lnTo>
                      <a:pt x="282" y="204"/>
                    </a:lnTo>
                    <a:lnTo>
                      <a:pt x="252" y="204"/>
                    </a:lnTo>
                    <a:lnTo>
                      <a:pt x="222" y="204"/>
                    </a:lnTo>
                    <a:lnTo>
                      <a:pt x="198" y="204"/>
                    </a:lnTo>
                    <a:lnTo>
                      <a:pt x="168" y="204"/>
                    </a:lnTo>
                    <a:lnTo>
                      <a:pt x="138" y="204"/>
                    </a:lnTo>
                    <a:lnTo>
                      <a:pt x="114" y="210"/>
                    </a:lnTo>
                    <a:lnTo>
                      <a:pt x="84" y="210"/>
                    </a:lnTo>
                    <a:lnTo>
                      <a:pt x="60" y="210"/>
                    </a:lnTo>
                    <a:lnTo>
                      <a:pt x="30" y="210"/>
                    </a:lnTo>
                    <a:lnTo>
                      <a:pt x="0" y="210"/>
                    </a:lnTo>
                    <a:lnTo>
                      <a:pt x="0" y="648"/>
                    </a:lnTo>
                    <a:lnTo>
                      <a:pt x="30" y="648"/>
                    </a:lnTo>
                    <a:lnTo>
                      <a:pt x="60" y="648"/>
                    </a:lnTo>
                    <a:lnTo>
                      <a:pt x="84" y="648"/>
                    </a:lnTo>
                    <a:lnTo>
                      <a:pt x="114" y="648"/>
                    </a:lnTo>
                    <a:lnTo>
                      <a:pt x="138" y="642"/>
                    </a:lnTo>
                    <a:lnTo>
                      <a:pt x="168" y="642"/>
                    </a:lnTo>
                    <a:lnTo>
                      <a:pt x="198" y="642"/>
                    </a:lnTo>
                    <a:lnTo>
                      <a:pt x="222" y="642"/>
                    </a:lnTo>
                    <a:lnTo>
                      <a:pt x="252" y="642"/>
                    </a:lnTo>
                    <a:lnTo>
                      <a:pt x="282" y="642"/>
                    </a:lnTo>
                    <a:lnTo>
                      <a:pt x="306" y="636"/>
                    </a:lnTo>
                    <a:lnTo>
                      <a:pt x="336" y="636"/>
                    </a:lnTo>
                    <a:lnTo>
                      <a:pt x="360" y="636"/>
                    </a:lnTo>
                    <a:lnTo>
                      <a:pt x="390" y="636"/>
                    </a:lnTo>
                    <a:lnTo>
                      <a:pt x="414" y="630"/>
                    </a:lnTo>
                    <a:lnTo>
                      <a:pt x="444" y="630"/>
                    </a:lnTo>
                    <a:lnTo>
                      <a:pt x="468" y="630"/>
                    </a:lnTo>
                    <a:lnTo>
                      <a:pt x="498" y="624"/>
                    </a:lnTo>
                    <a:lnTo>
                      <a:pt x="522" y="624"/>
                    </a:lnTo>
                    <a:lnTo>
                      <a:pt x="546" y="624"/>
                    </a:lnTo>
                    <a:lnTo>
                      <a:pt x="576" y="618"/>
                    </a:lnTo>
                    <a:lnTo>
                      <a:pt x="600" y="618"/>
                    </a:lnTo>
                    <a:lnTo>
                      <a:pt x="624" y="612"/>
                    </a:lnTo>
                    <a:lnTo>
                      <a:pt x="654" y="612"/>
                    </a:lnTo>
                    <a:lnTo>
                      <a:pt x="678" y="606"/>
                    </a:lnTo>
                    <a:lnTo>
                      <a:pt x="702" y="606"/>
                    </a:lnTo>
                    <a:lnTo>
                      <a:pt x="726" y="600"/>
                    </a:lnTo>
                    <a:lnTo>
                      <a:pt x="750" y="600"/>
                    </a:lnTo>
                    <a:lnTo>
                      <a:pt x="774" y="594"/>
                    </a:lnTo>
                    <a:lnTo>
                      <a:pt x="804" y="594"/>
                    </a:lnTo>
                    <a:lnTo>
                      <a:pt x="828" y="588"/>
                    </a:lnTo>
                    <a:lnTo>
                      <a:pt x="846" y="582"/>
                    </a:lnTo>
                    <a:lnTo>
                      <a:pt x="870" y="582"/>
                    </a:lnTo>
                    <a:lnTo>
                      <a:pt x="894" y="576"/>
                    </a:lnTo>
                    <a:lnTo>
                      <a:pt x="918" y="570"/>
                    </a:lnTo>
                    <a:lnTo>
                      <a:pt x="942" y="570"/>
                    </a:lnTo>
                    <a:lnTo>
                      <a:pt x="966" y="564"/>
                    </a:lnTo>
                    <a:lnTo>
                      <a:pt x="984" y="558"/>
                    </a:lnTo>
                    <a:lnTo>
                      <a:pt x="1008" y="552"/>
                    </a:lnTo>
                    <a:lnTo>
                      <a:pt x="1032" y="552"/>
                    </a:lnTo>
                    <a:lnTo>
                      <a:pt x="1050" y="546"/>
                    </a:lnTo>
                    <a:lnTo>
                      <a:pt x="1074" y="540"/>
                    </a:lnTo>
                    <a:lnTo>
                      <a:pt x="1092" y="534"/>
                    </a:lnTo>
                    <a:lnTo>
                      <a:pt x="1110" y="528"/>
                    </a:lnTo>
                    <a:lnTo>
                      <a:pt x="1134" y="528"/>
                    </a:lnTo>
                    <a:lnTo>
                      <a:pt x="1152" y="522"/>
                    </a:lnTo>
                    <a:lnTo>
                      <a:pt x="1170" y="516"/>
                    </a:lnTo>
                    <a:lnTo>
                      <a:pt x="1188" y="510"/>
                    </a:lnTo>
                    <a:lnTo>
                      <a:pt x="1206" y="504"/>
                    </a:lnTo>
                    <a:lnTo>
                      <a:pt x="1224" y="498"/>
                    </a:lnTo>
                    <a:lnTo>
                      <a:pt x="1242" y="492"/>
                    </a:lnTo>
                    <a:lnTo>
                      <a:pt x="1260" y="486"/>
                    </a:lnTo>
                    <a:lnTo>
                      <a:pt x="1278" y="480"/>
                    </a:lnTo>
                    <a:lnTo>
                      <a:pt x="1296" y="474"/>
                    </a:lnTo>
                    <a:lnTo>
                      <a:pt x="1314" y="468"/>
                    </a:lnTo>
                    <a:lnTo>
                      <a:pt x="1326" y="462"/>
                    </a:lnTo>
                    <a:lnTo>
                      <a:pt x="1344" y="456"/>
                    </a:lnTo>
                    <a:lnTo>
                      <a:pt x="1356" y="450"/>
                    </a:lnTo>
                    <a:lnTo>
                      <a:pt x="1374" y="444"/>
                    </a:lnTo>
                    <a:lnTo>
                      <a:pt x="1386" y="438"/>
                    </a:lnTo>
                    <a:lnTo>
                      <a:pt x="138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00" name="Freeform 48"/>
              <p:cNvSpPr>
                <a:spLocks/>
              </p:cNvSpPr>
              <p:nvPr/>
            </p:nvSpPr>
            <p:spPr bwMode="auto">
              <a:xfrm>
                <a:off x="2874" y="1941"/>
                <a:ext cx="1386" cy="414"/>
              </a:xfrm>
              <a:custGeom>
                <a:avLst/>
                <a:gdLst/>
                <a:ahLst/>
                <a:cxnLst>
                  <a:cxn ang="0">
                    <a:pos x="1386" y="204"/>
                  </a:cxn>
                  <a:cxn ang="0">
                    <a:pos x="1374" y="210"/>
                  </a:cxn>
                  <a:cxn ang="0">
                    <a:pos x="1356" y="216"/>
                  </a:cxn>
                  <a:cxn ang="0">
                    <a:pos x="1344" y="222"/>
                  </a:cxn>
                  <a:cxn ang="0">
                    <a:pos x="1326" y="228"/>
                  </a:cxn>
                  <a:cxn ang="0">
                    <a:pos x="1314" y="234"/>
                  </a:cxn>
                  <a:cxn ang="0">
                    <a:pos x="1296" y="240"/>
                  </a:cxn>
                  <a:cxn ang="0">
                    <a:pos x="1278" y="246"/>
                  </a:cxn>
                  <a:cxn ang="0">
                    <a:pos x="1260" y="252"/>
                  </a:cxn>
                  <a:cxn ang="0">
                    <a:pos x="1242" y="258"/>
                  </a:cxn>
                  <a:cxn ang="0">
                    <a:pos x="1224" y="264"/>
                  </a:cxn>
                  <a:cxn ang="0">
                    <a:pos x="1206" y="270"/>
                  </a:cxn>
                  <a:cxn ang="0">
                    <a:pos x="1188" y="276"/>
                  </a:cxn>
                  <a:cxn ang="0">
                    <a:pos x="1170" y="282"/>
                  </a:cxn>
                  <a:cxn ang="0">
                    <a:pos x="1152" y="288"/>
                  </a:cxn>
                  <a:cxn ang="0">
                    <a:pos x="1134" y="294"/>
                  </a:cxn>
                  <a:cxn ang="0">
                    <a:pos x="1110" y="294"/>
                  </a:cxn>
                  <a:cxn ang="0">
                    <a:pos x="1092" y="300"/>
                  </a:cxn>
                  <a:cxn ang="0">
                    <a:pos x="1074" y="306"/>
                  </a:cxn>
                  <a:cxn ang="0">
                    <a:pos x="1050" y="312"/>
                  </a:cxn>
                  <a:cxn ang="0">
                    <a:pos x="1032" y="318"/>
                  </a:cxn>
                  <a:cxn ang="0">
                    <a:pos x="1008" y="318"/>
                  </a:cxn>
                  <a:cxn ang="0">
                    <a:pos x="984" y="324"/>
                  </a:cxn>
                  <a:cxn ang="0">
                    <a:pos x="966" y="330"/>
                  </a:cxn>
                  <a:cxn ang="0">
                    <a:pos x="942" y="336"/>
                  </a:cxn>
                  <a:cxn ang="0">
                    <a:pos x="918" y="336"/>
                  </a:cxn>
                  <a:cxn ang="0">
                    <a:pos x="894" y="342"/>
                  </a:cxn>
                  <a:cxn ang="0">
                    <a:pos x="870" y="348"/>
                  </a:cxn>
                  <a:cxn ang="0">
                    <a:pos x="846" y="348"/>
                  </a:cxn>
                  <a:cxn ang="0">
                    <a:pos x="828" y="354"/>
                  </a:cxn>
                  <a:cxn ang="0">
                    <a:pos x="804" y="360"/>
                  </a:cxn>
                  <a:cxn ang="0">
                    <a:pos x="774" y="360"/>
                  </a:cxn>
                  <a:cxn ang="0">
                    <a:pos x="750" y="366"/>
                  </a:cxn>
                  <a:cxn ang="0">
                    <a:pos x="726" y="366"/>
                  </a:cxn>
                  <a:cxn ang="0">
                    <a:pos x="702" y="372"/>
                  </a:cxn>
                  <a:cxn ang="0">
                    <a:pos x="678" y="372"/>
                  </a:cxn>
                  <a:cxn ang="0">
                    <a:pos x="654" y="378"/>
                  </a:cxn>
                  <a:cxn ang="0">
                    <a:pos x="624" y="378"/>
                  </a:cxn>
                  <a:cxn ang="0">
                    <a:pos x="600" y="384"/>
                  </a:cxn>
                  <a:cxn ang="0">
                    <a:pos x="576" y="384"/>
                  </a:cxn>
                  <a:cxn ang="0">
                    <a:pos x="546" y="390"/>
                  </a:cxn>
                  <a:cxn ang="0">
                    <a:pos x="522" y="390"/>
                  </a:cxn>
                  <a:cxn ang="0">
                    <a:pos x="498" y="390"/>
                  </a:cxn>
                  <a:cxn ang="0">
                    <a:pos x="468" y="396"/>
                  </a:cxn>
                  <a:cxn ang="0">
                    <a:pos x="444" y="396"/>
                  </a:cxn>
                  <a:cxn ang="0">
                    <a:pos x="414" y="396"/>
                  </a:cxn>
                  <a:cxn ang="0">
                    <a:pos x="390" y="402"/>
                  </a:cxn>
                  <a:cxn ang="0">
                    <a:pos x="360" y="402"/>
                  </a:cxn>
                  <a:cxn ang="0">
                    <a:pos x="336" y="402"/>
                  </a:cxn>
                  <a:cxn ang="0">
                    <a:pos x="306" y="402"/>
                  </a:cxn>
                  <a:cxn ang="0">
                    <a:pos x="282" y="408"/>
                  </a:cxn>
                  <a:cxn ang="0">
                    <a:pos x="252" y="408"/>
                  </a:cxn>
                  <a:cxn ang="0">
                    <a:pos x="222" y="408"/>
                  </a:cxn>
                  <a:cxn ang="0">
                    <a:pos x="198" y="408"/>
                  </a:cxn>
                  <a:cxn ang="0">
                    <a:pos x="168" y="408"/>
                  </a:cxn>
                  <a:cxn ang="0">
                    <a:pos x="138" y="408"/>
                  </a:cxn>
                  <a:cxn ang="0">
                    <a:pos x="114" y="414"/>
                  </a:cxn>
                  <a:cxn ang="0">
                    <a:pos x="84" y="414"/>
                  </a:cxn>
                  <a:cxn ang="0">
                    <a:pos x="60" y="414"/>
                  </a:cxn>
                  <a:cxn ang="0">
                    <a:pos x="30" y="414"/>
                  </a:cxn>
                  <a:cxn ang="0">
                    <a:pos x="0" y="414"/>
                  </a:cxn>
                  <a:cxn ang="0">
                    <a:pos x="0" y="0"/>
                  </a:cxn>
                  <a:cxn ang="0">
                    <a:pos x="1386" y="204"/>
                  </a:cxn>
                </a:cxnLst>
                <a:rect l="0" t="0" r="r" b="b"/>
                <a:pathLst>
                  <a:path w="1386" h="414">
                    <a:moveTo>
                      <a:pt x="1386" y="204"/>
                    </a:moveTo>
                    <a:lnTo>
                      <a:pt x="1374" y="210"/>
                    </a:lnTo>
                    <a:lnTo>
                      <a:pt x="1356" y="216"/>
                    </a:lnTo>
                    <a:lnTo>
                      <a:pt x="1344" y="222"/>
                    </a:lnTo>
                    <a:lnTo>
                      <a:pt x="1326" y="228"/>
                    </a:lnTo>
                    <a:lnTo>
                      <a:pt x="1314" y="234"/>
                    </a:lnTo>
                    <a:lnTo>
                      <a:pt x="1296" y="240"/>
                    </a:lnTo>
                    <a:lnTo>
                      <a:pt x="1278" y="246"/>
                    </a:lnTo>
                    <a:lnTo>
                      <a:pt x="1260" y="252"/>
                    </a:lnTo>
                    <a:lnTo>
                      <a:pt x="1242" y="258"/>
                    </a:lnTo>
                    <a:lnTo>
                      <a:pt x="1224" y="264"/>
                    </a:lnTo>
                    <a:lnTo>
                      <a:pt x="1206" y="270"/>
                    </a:lnTo>
                    <a:lnTo>
                      <a:pt x="1188" y="276"/>
                    </a:lnTo>
                    <a:lnTo>
                      <a:pt x="1170" y="282"/>
                    </a:lnTo>
                    <a:lnTo>
                      <a:pt x="1152" y="288"/>
                    </a:lnTo>
                    <a:lnTo>
                      <a:pt x="1134" y="294"/>
                    </a:lnTo>
                    <a:lnTo>
                      <a:pt x="1110" y="294"/>
                    </a:lnTo>
                    <a:lnTo>
                      <a:pt x="1092" y="300"/>
                    </a:lnTo>
                    <a:lnTo>
                      <a:pt x="1074" y="306"/>
                    </a:lnTo>
                    <a:lnTo>
                      <a:pt x="1050" y="312"/>
                    </a:lnTo>
                    <a:lnTo>
                      <a:pt x="1032" y="318"/>
                    </a:lnTo>
                    <a:lnTo>
                      <a:pt x="1008" y="318"/>
                    </a:lnTo>
                    <a:lnTo>
                      <a:pt x="984" y="324"/>
                    </a:lnTo>
                    <a:lnTo>
                      <a:pt x="966" y="330"/>
                    </a:lnTo>
                    <a:lnTo>
                      <a:pt x="942" y="336"/>
                    </a:lnTo>
                    <a:lnTo>
                      <a:pt x="918" y="336"/>
                    </a:lnTo>
                    <a:lnTo>
                      <a:pt x="894" y="342"/>
                    </a:lnTo>
                    <a:lnTo>
                      <a:pt x="870" y="348"/>
                    </a:lnTo>
                    <a:lnTo>
                      <a:pt x="846" y="348"/>
                    </a:lnTo>
                    <a:lnTo>
                      <a:pt x="828" y="354"/>
                    </a:lnTo>
                    <a:lnTo>
                      <a:pt x="804" y="360"/>
                    </a:lnTo>
                    <a:lnTo>
                      <a:pt x="774" y="360"/>
                    </a:lnTo>
                    <a:lnTo>
                      <a:pt x="750" y="366"/>
                    </a:lnTo>
                    <a:lnTo>
                      <a:pt x="726" y="366"/>
                    </a:lnTo>
                    <a:lnTo>
                      <a:pt x="702" y="372"/>
                    </a:lnTo>
                    <a:lnTo>
                      <a:pt x="678" y="372"/>
                    </a:lnTo>
                    <a:lnTo>
                      <a:pt x="654" y="378"/>
                    </a:lnTo>
                    <a:lnTo>
                      <a:pt x="624" y="378"/>
                    </a:lnTo>
                    <a:lnTo>
                      <a:pt x="600" y="384"/>
                    </a:lnTo>
                    <a:lnTo>
                      <a:pt x="576" y="384"/>
                    </a:lnTo>
                    <a:lnTo>
                      <a:pt x="546" y="390"/>
                    </a:lnTo>
                    <a:lnTo>
                      <a:pt x="522" y="390"/>
                    </a:lnTo>
                    <a:lnTo>
                      <a:pt x="498" y="390"/>
                    </a:lnTo>
                    <a:lnTo>
                      <a:pt x="468" y="396"/>
                    </a:lnTo>
                    <a:lnTo>
                      <a:pt x="444" y="396"/>
                    </a:lnTo>
                    <a:lnTo>
                      <a:pt x="414" y="396"/>
                    </a:lnTo>
                    <a:lnTo>
                      <a:pt x="390" y="402"/>
                    </a:lnTo>
                    <a:lnTo>
                      <a:pt x="360" y="402"/>
                    </a:lnTo>
                    <a:lnTo>
                      <a:pt x="336" y="402"/>
                    </a:lnTo>
                    <a:lnTo>
                      <a:pt x="306" y="402"/>
                    </a:lnTo>
                    <a:lnTo>
                      <a:pt x="282" y="408"/>
                    </a:lnTo>
                    <a:lnTo>
                      <a:pt x="252" y="408"/>
                    </a:lnTo>
                    <a:lnTo>
                      <a:pt x="222" y="408"/>
                    </a:lnTo>
                    <a:lnTo>
                      <a:pt x="198" y="408"/>
                    </a:lnTo>
                    <a:lnTo>
                      <a:pt x="168" y="408"/>
                    </a:lnTo>
                    <a:lnTo>
                      <a:pt x="138" y="408"/>
                    </a:lnTo>
                    <a:lnTo>
                      <a:pt x="114" y="414"/>
                    </a:lnTo>
                    <a:lnTo>
                      <a:pt x="84" y="414"/>
                    </a:lnTo>
                    <a:lnTo>
                      <a:pt x="60" y="414"/>
                    </a:lnTo>
                    <a:lnTo>
                      <a:pt x="30" y="414"/>
                    </a:lnTo>
                    <a:lnTo>
                      <a:pt x="0" y="414"/>
                    </a:lnTo>
                    <a:lnTo>
                      <a:pt x="0" y="0"/>
                    </a:lnTo>
                    <a:lnTo>
                      <a:pt x="1386" y="2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8" name="Group 51"/>
            <p:cNvGrpSpPr>
              <a:grpSpLocks/>
            </p:cNvGrpSpPr>
            <p:nvPr/>
          </p:nvGrpSpPr>
          <p:grpSpPr bwMode="auto">
            <a:xfrm>
              <a:off x="429" y="613"/>
              <a:ext cx="854" cy="605"/>
              <a:chOff x="1488" y="1941"/>
              <a:chExt cx="1386" cy="852"/>
            </a:xfrm>
          </p:grpSpPr>
          <p:sp>
            <p:nvSpPr>
              <p:cNvPr id="49201" name="Freeform 49"/>
              <p:cNvSpPr>
                <a:spLocks/>
              </p:cNvSpPr>
              <p:nvPr/>
            </p:nvSpPr>
            <p:spPr bwMode="auto">
              <a:xfrm>
                <a:off x="1488" y="2145"/>
                <a:ext cx="1386" cy="648"/>
              </a:xfrm>
              <a:custGeom>
                <a:avLst/>
                <a:gdLst/>
                <a:ahLst/>
                <a:cxnLst>
                  <a:cxn ang="0">
                    <a:pos x="1362" y="210"/>
                  </a:cxn>
                  <a:cxn ang="0">
                    <a:pos x="1302" y="210"/>
                  </a:cxn>
                  <a:cxn ang="0">
                    <a:pos x="1248" y="204"/>
                  </a:cxn>
                  <a:cxn ang="0">
                    <a:pos x="1194" y="204"/>
                  </a:cxn>
                  <a:cxn ang="0">
                    <a:pos x="1140" y="204"/>
                  </a:cxn>
                  <a:cxn ang="0">
                    <a:pos x="1080" y="198"/>
                  </a:cxn>
                  <a:cxn ang="0">
                    <a:pos x="1026" y="198"/>
                  </a:cxn>
                  <a:cxn ang="0">
                    <a:pos x="972" y="192"/>
                  </a:cxn>
                  <a:cxn ang="0">
                    <a:pos x="918" y="192"/>
                  </a:cxn>
                  <a:cxn ang="0">
                    <a:pos x="864" y="186"/>
                  </a:cxn>
                  <a:cxn ang="0">
                    <a:pos x="816" y="180"/>
                  </a:cxn>
                  <a:cxn ang="0">
                    <a:pos x="762" y="174"/>
                  </a:cxn>
                  <a:cxn ang="0">
                    <a:pos x="714" y="168"/>
                  </a:cxn>
                  <a:cxn ang="0">
                    <a:pos x="660" y="162"/>
                  </a:cxn>
                  <a:cxn ang="0">
                    <a:pos x="612" y="156"/>
                  </a:cxn>
                  <a:cxn ang="0">
                    <a:pos x="564" y="150"/>
                  </a:cxn>
                  <a:cxn ang="0">
                    <a:pos x="516" y="144"/>
                  </a:cxn>
                  <a:cxn ang="0">
                    <a:pos x="468" y="132"/>
                  </a:cxn>
                  <a:cxn ang="0">
                    <a:pos x="426" y="126"/>
                  </a:cxn>
                  <a:cxn ang="0">
                    <a:pos x="384" y="114"/>
                  </a:cxn>
                  <a:cxn ang="0">
                    <a:pos x="336" y="108"/>
                  </a:cxn>
                  <a:cxn ang="0">
                    <a:pos x="294" y="96"/>
                  </a:cxn>
                  <a:cxn ang="0">
                    <a:pos x="258" y="90"/>
                  </a:cxn>
                  <a:cxn ang="0">
                    <a:pos x="216" y="78"/>
                  </a:cxn>
                  <a:cxn ang="0">
                    <a:pos x="180" y="66"/>
                  </a:cxn>
                  <a:cxn ang="0">
                    <a:pos x="144" y="54"/>
                  </a:cxn>
                  <a:cxn ang="0">
                    <a:pos x="108" y="42"/>
                  </a:cxn>
                  <a:cxn ang="0">
                    <a:pos x="78" y="30"/>
                  </a:cxn>
                  <a:cxn ang="0">
                    <a:pos x="48" y="18"/>
                  </a:cxn>
                  <a:cxn ang="0">
                    <a:pos x="18" y="6"/>
                  </a:cxn>
                  <a:cxn ang="0">
                    <a:pos x="0" y="438"/>
                  </a:cxn>
                  <a:cxn ang="0">
                    <a:pos x="30" y="450"/>
                  </a:cxn>
                  <a:cxn ang="0">
                    <a:pos x="60" y="462"/>
                  </a:cxn>
                  <a:cxn ang="0">
                    <a:pos x="96" y="474"/>
                  </a:cxn>
                  <a:cxn ang="0">
                    <a:pos x="126" y="486"/>
                  </a:cxn>
                  <a:cxn ang="0">
                    <a:pos x="162" y="498"/>
                  </a:cxn>
                  <a:cxn ang="0">
                    <a:pos x="198" y="510"/>
                  </a:cxn>
                  <a:cxn ang="0">
                    <a:pos x="240" y="522"/>
                  </a:cxn>
                  <a:cxn ang="0">
                    <a:pos x="276" y="528"/>
                  </a:cxn>
                  <a:cxn ang="0">
                    <a:pos x="318" y="540"/>
                  </a:cxn>
                  <a:cxn ang="0">
                    <a:pos x="360" y="552"/>
                  </a:cxn>
                  <a:cxn ang="0">
                    <a:pos x="402" y="558"/>
                  </a:cxn>
                  <a:cxn ang="0">
                    <a:pos x="450" y="570"/>
                  </a:cxn>
                  <a:cxn ang="0">
                    <a:pos x="492" y="576"/>
                  </a:cxn>
                  <a:cxn ang="0">
                    <a:pos x="540" y="582"/>
                  </a:cxn>
                  <a:cxn ang="0">
                    <a:pos x="588" y="594"/>
                  </a:cxn>
                  <a:cxn ang="0">
                    <a:pos x="636" y="600"/>
                  </a:cxn>
                  <a:cxn ang="0">
                    <a:pos x="684" y="606"/>
                  </a:cxn>
                  <a:cxn ang="0">
                    <a:pos x="738" y="612"/>
                  </a:cxn>
                  <a:cxn ang="0">
                    <a:pos x="786" y="618"/>
                  </a:cxn>
                  <a:cxn ang="0">
                    <a:pos x="840" y="624"/>
                  </a:cxn>
                  <a:cxn ang="0">
                    <a:pos x="894" y="624"/>
                  </a:cxn>
                  <a:cxn ang="0">
                    <a:pos x="948" y="630"/>
                  </a:cxn>
                  <a:cxn ang="0">
                    <a:pos x="1002" y="636"/>
                  </a:cxn>
                  <a:cxn ang="0">
                    <a:pos x="1056" y="636"/>
                  </a:cxn>
                  <a:cxn ang="0">
                    <a:pos x="1110" y="642"/>
                  </a:cxn>
                  <a:cxn ang="0">
                    <a:pos x="1164" y="642"/>
                  </a:cxn>
                  <a:cxn ang="0">
                    <a:pos x="1218" y="642"/>
                  </a:cxn>
                  <a:cxn ang="0">
                    <a:pos x="1278" y="648"/>
                  </a:cxn>
                  <a:cxn ang="0">
                    <a:pos x="1332" y="648"/>
                  </a:cxn>
                  <a:cxn ang="0">
                    <a:pos x="1386" y="648"/>
                  </a:cxn>
                </a:cxnLst>
                <a:rect l="0" t="0" r="r" b="b"/>
                <a:pathLst>
                  <a:path w="1386" h="648">
                    <a:moveTo>
                      <a:pt x="1386" y="210"/>
                    </a:moveTo>
                    <a:lnTo>
                      <a:pt x="1362" y="210"/>
                    </a:lnTo>
                    <a:lnTo>
                      <a:pt x="1332" y="210"/>
                    </a:lnTo>
                    <a:lnTo>
                      <a:pt x="1302" y="210"/>
                    </a:lnTo>
                    <a:lnTo>
                      <a:pt x="1278" y="210"/>
                    </a:lnTo>
                    <a:lnTo>
                      <a:pt x="1248" y="204"/>
                    </a:lnTo>
                    <a:lnTo>
                      <a:pt x="1218" y="204"/>
                    </a:lnTo>
                    <a:lnTo>
                      <a:pt x="1194" y="204"/>
                    </a:lnTo>
                    <a:lnTo>
                      <a:pt x="1164" y="204"/>
                    </a:lnTo>
                    <a:lnTo>
                      <a:pt x="1140" y="204"/>
                    </a:lnTo>
                    <a:lnTo>
                      <a:pt x="1110" y="204"/>
                    </a:lnTo>
                    <a:lnTo>
                      <a:pt x="1080" y="198"/>
                    </a:lnTo>
                    <a:lnTo>
                      <a:pt x="1056" y="198"/>
                    </a:lnTo>
                    <a:lnTo>
                      <a:pt x="1026" y="198"/>
                    </a:lnTo>
                    <a:lnTo>
                      <a:pt x="1002" y="198"/>
                    </a:lnTo>
                    <a:lnTo>
                      <a:pt x="972" y="192"/>
                    </a:lnTo>
                    <a:lnTo>
                      <a:pt x="948" y="192"/>
                    </a:lnTo>
                    <a:lnTo>
                      <a:pt x="918" y="192"/>
                    </a:lnTo>
                    <a:lnTo>
                      <a:pt x="894" y="186"/>
                    </a:lnTo>
                    <a:lnTo>
                      <a:pt x="864" y="186"/>
                    </a:lnTo>
                    <a:lnTo>
                      <a:pt x="840" y="186"/>
                    </a:lnTo>
                    <a:lnTo>
                      <a:pt x="816" y="180"/>
                    </a:lnTo>
                    <a:lnTo>
                      <a:pt x="786" y="180"/>
                    </a:lnTo>
                    <a:lnTo>
                      <a:pt x="762" y="174"/>
                    </a:lnTo>
                    <a:lnTo>
                      <a:pt x="738" y="174"/>
                    </a:lnTo>
                    <a:lnTo>
                      <a:pt x="714" y="168"/>
                    </a:lnTo>
                    <a:lnTo>
                      <a:pt x="684" y="168"/>
                    </a:lnTo>
                    <a:lnTo>
                      <a:pt x="660" y="162"/>
                    </a:lnTo>
                    <a:lnTo>
                      <a:pt x="636" y="162"/>
                    </a:lnTo>
                    <a:lnTo>
                      <a:pt x="612" y="156"/>
                    </a:lnTo>
                    <a:lnTo>
                      <a:pt x="588" y="156"/>
                    </a:lnTo>
                    <a:lnTo>
                      <a:pt x="564" y="150"/>
                    </a:lnTo>
                    <a:lnTo>
                      <a:pt x="540" y="144"/>
                    </a:lnTo>
                    <a:lnTo>
                      <a:pt x="516" y="144"/>
                    </a:lnTo>
                    <a:lnTo>
                      <a:pt x="492" y="138"/>
                    </a:lnTo>
                    <a:lnTo>
                      <a:pt x="468" y="132"/>
                    </a:lnTo>
                    <a:lnTo>
                      <a:pt x="450" y="132"/>
                    </a:lnTo>
                    <a:lnTo>
                      <a:pt x="426" y="126"/>
                    </a:lnTo>
                    <a:lnTo>
                      <a:pt x="402" y="120"/>
                    </a:lnTo>
                    <a:lnTo>
                      <a:pt x="384" y="114"/>
                    </a:lnTo>
                    <a:lnTo>
                      <a:pt x="360" y="114"/>
                    </a:lnTo>
                    <a:lnTo>
                      <a:pt x="336" y="108"/>
                    </a:lnTo>
                    <a:lnTo>
                      <a:pt x="318" y="102"/>
                    </a:lnTo>
                    <a:lnTo>
                      <a:pt x="294" y="96"/>
                    </a:lnTo>
                    <a:lnTo>
                      <a:pt x="276" y="90"/>
                    </a:lnTo>
                    <a:lnTo>
                      <a:pt x="258" y="90"/>
                    </a:lnTo>
                    <a:lnTo>
                      <a:pt x="240" y="84"/>
                    </a:lnTo>
                    <a:lnTo>
                      <a:pt x="216" y="78"/>
                    </a:lnTo>
                    <a:lnTo>
                      <a:pt x="198" y="72"/>
                    </a:lnTo>
                    <a:lnTo>
                      <a:pt x="180" y="66"/>
                    </a:lnTo>
                    <a:lnTo>
                      <a:pt x="162" y="60"/>
                    </a:lnTo>
                    <a:lnTo>
                      <a:pt x="144" y="54"/>
                    </a:lnTo>
                    <a:lnTo>
                      <a:pt x="126" y="48"/>
                    </a:lnTo>
                    <a:lnTo>
                      <a:pt x="108" y="42"/>
                    </a:lnTo>
                    <a:lnTo>
                      <a:pt x="96" y="36"/>
                    </a:lnTo>
                    <a:lnTo>
                      <a:pt x="78" y="30"/>
                    </a:lnTo>
                    <a:lnTo>
                      <a:pt x="60" y="24"/>
                    </a:lnTo>
                    <a:lnTo>
                      <a:pt x="48" y="18"/>
                    </a:lnTo>
                    <a:lnTo>
                      <a:pt x="30" y="12"/>
                    </a:lnTo>
                    <a:lnTo>
                      <a:pt x="18" y="6"/>
                    </a:lnTo>
                    <a:lnTo>
                      <a:pt x="0" y="0"/>
                    </a:lnTo>
                    <a:lnTo>
                      <a:pt x="0" y="438"/>
                    </a:lnTo>
                    <a:lnTo>
                      <a:pt x="18" y="444"/>
                    </a:lnTo>
                    <a:lnTo>
                      <a:pt x="30" y="450"/>
                    </a:lnTo>
                    <a:lnTo>
                      <a:pt x="48" y="456"/>
                    </a:lnTo>
                    <a:lnTo>
                      <a:pt x="60" y="462"/>
                    </a:lnTo>
                    <a:lnTo>
                      <a:pt x="78" y="468"/>
                    </a:lnTo>
                    <a:lnTo>
                      <a:pt x="96" y="474"/>
                    </a:lnTo>
                    <a:lnTo>
                      <a:pt x="108" y="480"/>
                    </a:lnTo>
                    <a:lnTo>
                      <a:pt x="126" y="486"/>
                    </a:lnTo>
                    <a:lnTo>
                      <a:pt x="144" y="492"/>
                    </a:lnTo>
                    <a:lnTo>
                      <a:pt x="162" y="498"/>
                    </a:lnTo>
                    <a:lnTo>
                      <a:pt x="180" y="504"/>
                    </a:lnTo>
                    <a:lnTo>
                      <a:pt x="198" y="510"/>
                    </a:lnTo>
                    <a:lnTo>
                      <a:pt x="216" y="516"/>
                    </a:lnTo>
                    <a:lnTo>
                      <a:pt x="240" y="522"/>
                    </a:lnTo>
                    <a:lnTo>
                      <a:pt x="258" y="528"/>
                    </a:lnTo>
                    <a:lnTo>
                      <a:pt x="276" y="528"/>
                    </a:lnTo>
                    <a:lnTo>
                      <a:pt x="294" y="534"/>
                    </a:lnTo>
                    <a:lnTo>
                      <a:pt x="318" y="540"/>
                    </a:lnTo>
                    <a:lnTo>
                      <a:pt x="336" y="546"/>
                    </a:lnTo>
                    <a:lnTo>
                      <a:pt x="360" y="552"/>
                    </a:lnTo>
                    <a:lnTo>
                      <a:pt x="384" y="552"/>
                    </a:lnTo>
                    <a:lnTo>
                      <a:pt x="402" y="558"/>
                    </a:lnTo>
                    <a:lnTo>
                      <a:pt x="426" y="564"/>
                    </a:lnTo>
                    <a:lnTo>
                      <a:pt x="450" y="570"/>
                    </a:lnTo>
                    <a:lnTo>
                      <a:pt x="468" y="570"/>
                    </a:lnTo>
                    <a:lnTo>
                      <a:pt x="492" y="576"/>
                    </a:lnTo>
                    <a:lnTo>
                      <a:pt x="516" y="582"/>
                    </a:lnTo>
                    <a:lnTo>
                      <a:pt x="540" y="582"/>
                    </a:lnTo>
                    <a:lnTo>
                      <a:pt x="564" y="588"/>
                    </a:lnTo>
                    <a:lnTo>
                      <a:pt x="588" y="594"/>
                    </a:lnTo>
                    <a:lnTo>
                      <a:pt x="612" y="594"/>
                    </a:lnTo>
                    <a:lnTo>
                      <a:pt x="636" y="600"/>
                    </a:lnTo>
                    <a:lnTo>
                      <a:pt x="660" y="600"/>
                    </a:lnTo>
                    <a:lnTo>
                      <a:pt x="684" y="606"/>
                    </a:lnTo>
                    <a:lnTo>
                      <a:pt x="714" y="606"/>
                    </a:lnTo>
                    <a:lnTo>
                      <a:pt x="738" y="612"/>
                    </a:lnTo>
                    <a:lnTo>
                      <a:pt x="762" y="612"/>
                    </a:lnTo>
                    <a:lnTo>
                      <a:pt x="786" y="618"/>
                    </a:lnTo>
                    <a:lnTo>
                      <a:pt x="816" y="618"/>
                    </a:lnTo>
                    <a:lnTo>
                      <a:pt x="840" y="624"/>
                    </a:lnTo>
                    <a:lnTo>
                      <a:pt x="864" y="624"/>
                    </a:lnTo>
                    <a:lnTo>
                      <a:pt x="894" y="624"/>
                    </a:lnTo>
                    <a:lnTo>
                      <a:pt x="918" y="630"/>
                    </a:lnTo>
                    <a:lnTo>
                      <a:pt x="948" y="630"/>
                    </a:lnTo>
                    <a:lnTo>
                      <a:pt x="972" y="630"/>
                    </a:lnTo>
                    <a:lnTo>
                      <a:pt x="1002" y="636"/>
                    </a:lnTo>
                    <a:lnTo>
                      <a:pt x="1026" y="636"/>
                    </a:lnTo>
                    <a:lnTo>
                      <a:pt x="1056" y="636"/>
                    </a:lnTo>
                    <a:lnTo>
                      <a:pt x="1080" y="636"/>
                    </a:lnTo>
                    <a:lnTo>
                      <a:pt x="1110" y="642"/>
                    </a:lnTo>
                    <a:lnTo>
                      <a:pt x="1140" y="642"/>
                    </a:lnTo>
                    <a:lnTo>
                      <a:pt x="1164" y="642"/>
                    </a:lnTo>
                    <a:lnTo>
                      <a:pt x="1194" y="642"/>
                    </a:lnTo>
                    <a:lnTo>
                      <a:pt x="1218" y="642"/>
                    </a:lnTo>
                    <a:lnTo>
                      <a:pt x="1248" y="642"/>
                    </a:lnTo>
                    <a:lnTo>
                      <a:pt x="1278" y="648"/>
                    </a:lnTo>
                    <a:lnTo>
                      <a:pt x="1302" y="648"/>
                    </a:lnTo>
                    <a:lnTo>
                      <a:pt x="1332" y="648"/>
                    </a:lnTo>
                    <a:lnTo>
                      <a:pt x="1362" y="648"/>
                    </a:lnTo>
                    <a:lnTo>
                      <a:pt x="1386" y="648"/>
                    </a:lnTo>
                    <a:lnTo>
                      <a:pt x="1386" y="21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02" name="Freeform 50"/>
              <p:cNvSpPr>
                <a:spLocks/>
              </p:cNvSpPr>
              <p:nvPr/>
            </p:nvSpPr>
            <p:spPr bwMode="auto">
              <a:xfrm>
                <a:off x="1488" y="1941"/>
                <a:ext cx="1386" cy="414"/>
              </a:xfrm>
              <a:custGeom>
                <a:avLst/>
                <a:gdLst/>
                <a:ahLst/>
                <a:cxnLst>
                  <a:cxn ang="0">
                    <a:pos x="1386" y="414"/>
                  </a:cxn>
                  <a:cxn ang="0">
                    <a:pos x="1362" y="414"/>
                  </a:cxn>
                  <a:cxn ang="0">
                    <a:pos x="1332" y="414"/>
                  </a:cxn>
                  <a:cxn ang="0">
                    <a:pos x="1302" y="414"/>
                  </a:cxn>
                  <a:cxn ang="0">
                    <a:pos x="1278" y="414"/>
                  </a:cxn>
                  <a:cxn ang="0">
                    <a:pos x="1248" y="408"/>
                  </a:cxn>
                  <a:cxn ang="0">
                    <a:pos x="1218" y="408"/>
                  </a:cxn>
                  <a:cxn ang="0">
                    <a:pos x="1194" y="408"/>
                  </a:cxn>
                  <a:cxn ang="0">
                    <a:pos x="1164" y="408"/>
                  </a:cxn>
                  <a:cxn ang="0">
                    <a:pos x="1140" y="408"/>
                  </a:cxn>
                  <a:cxn ang="0">
                    <a:pos x="1110" y="408"/>
                  </a:cxn>
                  <a:cxn ang="0">
                    <a:pos x="1080" y="402"/>
                  </a:cxn>
                  <a:cxn ang="0">
                    <a:pos x="1056" y="402"/>
                  </a:cxn>
                  <a:cxn ang="0">
                    <a:pos x="1026" y="402"/>
                  </a:cxn>
                  <a:cxn ang="0">
                    <a:pos x="1002" y="402"/>
                  </a:cxn>
                  <a:cxn ang="0">
                    <a:pos x="972" y="396"/>
                  </a:cxn>
                  <a:cxn ang="0">
                    <a:pos x="948" y="396"/>
                  </a:cxn>
                  <a:cxn ang="0">
                    <a:pos x="918" y="396"/>
                  </a:cxn>
                  <a:cxn ang="0">
                    <a:pos x="894" y="390"/>
                  </a:cxn>
                  <a:cxn ang="0">
                    <a:pos x="864" y="390"/>
                  </a:cxn>
                  <a:cxn ang="0">
                    <a:pos x="840" y="390"/>
                  </a:cxn>
                  <a:cxn ang="0">
                    <a:pos x="816" y="384"/>
                  </a:cxn>
                  <a:cxn ang="0">
                    <a:pos x="786" y="384"/>
                  </a:cxn>
                  <a:cxn ang="0">
                    <a:pos x="762" y="378"/>
                  </a:cxn>
                  <a:cxn ang="0">
                    <a:pos x="738" y="378"/>
                  </a:cxn>
                  <a:cxn ang="0">
                    <a:pos x="714" y="372"/>
                  </a:cxn>
                  <a:cxn ang="0">
                    <a:pos x="684" y="372"/>
                  </a:cxn>
                  <a:cxn ang="0">
                    <a:pos x="660" y="366"/>
                  </a:cxn>
                  <a:cxn ang="0">
                    <a:pos x="636" y="366"/>
                  </a:cxn>
                  <a:cxn ang="0">
                    <a:pos x="612" y="360"/>
                  </a:cxn>
                  <a:cxn ang="0">
                    <a:pos x="588" y="360"/>
                  </a:cxn>
                  <a:cxn ang="0">
                    <a:pos x="564" y="354"/>
                  </a:cxn>
                  <a:cxn ang="0">
                    <a:pos x="540" y="348"/>
                  </a:cxn>
                  <a:cxn ang="0">
                    <a:pos x="516" y="348"/>
                  </a:cxn>
                  <a:cxn ang="0">
                    <a:pos x="492" y="342"/>
                  </a:cxn>
                  <a:cxn ang="0">
                    <a:pos x="468" y="336"/>
                  </a:cxn>
                  <a:cxn ang="0">
                    <a:pos x="450" y="336"/>
                  </a:cxn>
                  <a:cxn ang="0">
                    <a:pos x="426" y="330"/>
                  </a:cxn>
                  <a:cxn ang="0">
                    <a:pos x="402" y="324"/>
                  </a:cxn>
                  <a:cxn ang="0">
                    <a:pos x="384" y="318"/>
                  </a:cxn>
                  <a:cxn ang="0">
                    <a:pos x="360" y="318"/>
                  </a:cxn>
                  <a:cxn ang="0">
                    <a:pos x="336" y="312"/>
                  </a:cxn>
                  <a:cxn ang="0">
                    <a:pos x="318" y="306"/>
                  </a:cxn>
                  <a:cxn ang="0">
                    <a:pos x="294" y="300"/>
                  </a:cxn>
                  <a:cxn ang="0">
                    <a:pos x="276" y="294"/>
                  </a:cxn>
                  <a:cxn ang="0">
                    <a:pos x="258" y="294"/>
                  </a:cxn>
                  <a:cxn ang="0">
                    <a:pos x="240" y="288"/>
                  </a:cxn>
                  <a:cxn ang="0">
                    <a:pos x="216" y="282"/>
                  </a:cxn>
                  <a:cxn ang="0">
                    <a:pos x="198" y="276"/>
                  </a:cxn>
                  <a:cxn ang="0">
                    <a:pos x="180" y="270"/>
                  </a:cxn>
                  <a:cxn ang="0">
                    <a:pos x="162" y="264"/>
                  </a:cxn>
                  <a:cxn ang="0">
                    <a:pos x="144" y="258"/>
                  </a:cxn>
                  <a:cxn ang="0">
                    <a:pos x="126" y="252"/>
                  </a:cxn>
                  <a:cxn ang="0">
                    <a:pos x="108" y="246"/>
                  </a:cxn>
                  <a:cxn ang="0">
                    <a:pos x="96" y="240"/>
                  </a:cxn>
                  <a:cxn ang="0">
                    <a:pos x="78" y="234"/>
                  </a:cxn>
                  <a:cxn ang="0">
                    <a:pos x="60" y="228"/>
                  </a:cxn>
                  <a:cxn ang="0">
                    <a:pos x="48" y="222"/>
                  </a:cxn>
                  <a:cxn ang="0">
                    <a:pos x="30" y="216"/>
                  </a:cxn>
                  <a:cxn ang="0">
                    <a:pos x="18" y="210"/>
                  </a:cxn>
                  <a:cxn ang="0">
                    <a:pos x="0" y="204"/>
                  </a:cxn>
                  <a:cxn ang="0">
                    <a:pos x="1386" y="0"/>
                  </a:cxn>
                  <a:cxn ang="0">
                    <a:pos x="1386" y="414"/>
                  </a:cxn>
                </a:cxnLst>
                <a:rect l="0" t="0" r="r" b="b"/>
                <a:pathLst>
                  <a:path w="1386" h="414">
                    <a:moveTo>
                      <a:pt x="1386" y="414"/>
                    </a:moveTo>
                    <a:lnTo>
                      <a:pt x="1362" y="414"/>
                    </a:lnTo>
                    <a:lnTo>
                      <a:pt x="1332" y="414"/>
                    </a:lnTo>
                    <a:lnTo>
                      <a:pt x="1302" y="414"/>
                    </a:lnTo>
                    <a:lnTo>
                      <a:pt x="1278" y="414"/>
                    </a:lnTo>
                    <a:lnTo>
                      <a:pt x="1248" y="408"/>
                    </a:lnTo>
                    <a:lnTo>
                      <a:pt x="1218" y="408"/>
                    </a:lnTo>
                    <a:lnTo>
                      <a:pt x="1194" y="408"/>
                    </a:lnTo>
                    <a:lnTo>
                      <a:pt x="1164" y="408"/>
                    </a:lnTo>
                    <a:lnTo>
                      <a:pt x="1140" y="408"/>
                    </a:lnTo>
                    <a:lnTo>
                      <a:pt x="1110" y="408"/>
                    </a:lnTo>
                    <a:lnTo>
                      <a:pt x="1080" y="402"/>
                    </a:lnTo>
                    <a:lnTo>
                      <a:pt x="1056" y="402"/>
                    </a:lnTo>
                    <a:lnTo>
                      <a:pt x="1026" y="402"/>
                    </a:lnTo>
                    <a:lnTo>
                      <a:pt x="1002" y="402"/>
                    </a:lnTo>
                    <a:lnTo>
                      <a:pt x="972" y="396"/>
                    </a:lnTo>
                    <a:lnTo>
                      <a:pt x="948" y="396"/>
                    </a:lnTo>
                    <a:lnTo>
                      <a:pt x="918" y="396"/>
                    </a:lnTo>
                    <a:lnTo>
                      <a:pt x="894" y="390"/>
                    </a:lnTo>
                    <a:lnTo>
                      <a:pt x="864" y="390"/>
                    </a:lnTo>
                    <a:lnTo>
                      <a:pt x="840" y="390"/>
                    </a:lnTo>
                    <a:lnTo>
                      <a:pt x="816" y="384"/>
                    </a:lnTo>
                    <a:lnTo>
                      <a:pt x="786" y="384"/>
                    </a:lnTo>
                    <a:lnTo>
                      <a:pt x="762" y="378"/>
                    </a:lnTo>
                    <a:lnTo>
                      <a:pt x="738" y="378"/>
                    </a:lnTo>
                    <a:lnTo>
                      <a:pt x="714" y="372"/>
                    </a:lnTo>
                    <a:lnTo>
                      <a:pt x="684" y="372"/>
                    </a:lnTo>
                    <a:lnTo>
                      <a:pt x="660" y="366"/>
                    </a:lnTo>
                    <a:lnTo>
                      <a:pt x="636" y="366"/>
                    </a:lnTo>
                    <a:lnTo>
                      <a:pt x="612" y="360"/>
                    </a:lnTo>
                    <a:lnTo>
                      <a:pt x="588" y="360"/>
                    </a:lnTo>
                    <a:lnTo>
                      <a:pt x="564" y="354"/>
                    </a:lnTo>
                    <a:lnTo>
                      <a:pt x="540" y="348"/>
                    </a:lnTo>
                    <a:lnTo>
                      <a:pt x="516" y="348"/>
                    </a:lnTo>
                    <a:lnTo>
                      <a:pt x="492" y="342"/>
                    </a:lnTo>
                    <a:lnTo>
                      <a:pt x="468" y="336"/>
                    </a:lnTo>
                    <a:lnTo>
                      <a:pt x="450" y="336"/>
                    </a:lnTo>
                    <a:lnTo>
                      <a:pt x="426" y="330"/>
                    </a:lnTo>
                    <a:lnTo>
                      <a:pt x="402" y="324"/>
                    </a:lnTo>
                    <a:lnTo>
                      <a:pt x="384" y="318"/>
                    </a:lnTo>
                    <a:lnTo>
                      <a:pt x="360" y="318"/>
                    </a:lnTo>
                    <a:lnTo>
                      <a:pt x="336" y="312"/>
                    </a:lnTo>
                    <a:lnTo>
                      <a:pt x="318" y="306"/>
                    </a:lnTo>
                    <a:lnTo>
                      <a:pt x="294" y="300"/>
                    </a:lnTo>
                    <a:lnTo>
                      <a:pt x="276" y="294"/>
                    </a:lnTo>
                    <a:lnTo>
                      <a:pt x="258" y="294"/>
                    </a:lnTo>
                    <a:lnTo>
                      <a:pt x="240" y="288"/>
                    </a:lnTo>
                    <a:lnTo>
                      <a:pt x="216" y="282"/>
                    </a:lnTo>
                    <a:lnTo>
                      <a:pt x="198" y="276"/>
                    </a:lnTo>
                    <a:lnTo>
                      <a:pt x="180" y="270"/>
                    </a:lnTo>
                    <a:lnTo>
                      <a:pt x="162" y="264"/>
                    </a:lnTo>
                    <a:lnTo>
                      <a:pt x="144" y="258"/>
                    </a:lnTo>
                    <a:lnTo>
                      <a:pt x="126" y="252"/>
                    </a:lnTo>
                    <a:lnTo>
                      <a:pt x="108" y="246"/>
                    </a:lnTo>
                    <a:lnTo>
                      <a:pt x="96" y="240"/>
                    </a:lnTo>
                    <a:lnTo>
                      <a:pt x="78" y="234"/>
                    </a:lnTo>
                    <a:lnTo>
                      <a:pt x="60" y="228"/>
                    </a:lnTo>
                    <a:lnTo>
                      <a:pt x="48" y="222"/>
                    </a:lnTo>
                    <a:lnTo>
                      <a:pt x="30" y="216"/>
                    </a:lnTo>
                    <a:lnTo>
                      <a:pt x="18" y="210"/>
                    </a:lnTo>
                    <a:lnTo>
                      <a:pt x="0" y="204"/>
                    </a:lnTo>
                    <a:lnTo>
                      <a:pt x="1386" y="0"/>
                    </a:lnTo>
                    <a:lnTo>
                      <a:pt x="1386" y="41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1928794" y="2357430"/>
            <a:ext cx="1150938" cy="952500"/>
            <a:chOff x="3249" y="516"/>
            <a:chExt cx="1134" cy="852"/>
          </a:xfrm>
        </p:grpSpPr>
        <p:sp>
          <p:nvSpPr>
            <p:cNvPr id="49212" name="Freeform 60"/>
            <p:cNvSpPr>
              <a:spLocks/>
            </p:cNvSpPr>
            <p:nvPr/>
          </p:nvSpPr>
          <p:spPr bwMode="auto">
            <a:xfrm>
              <a:off x="3249" y="636"/>
              <a:ext cx="1128" cy="732"/>
            </a:xfrm>
            <a:custGeom>
              <a:avLst/>
              <a:gdLst/>
              <a:ahLst/>
              <a:cxnLst>
                <a:cxn ang="0">
                  <a:pos x="0" y="294"/>
                </a:cxn>
                <a:cxn ang="0">
                  <a:pos x="1128" y="0"/>
                </a:cxn>
                <a:cxn ang="0">
                  <a:pos x="1128" y="438"/>
                </a:cxn>
                <a:cxn ang="0">
                  <a:pos x="0" y="732"/>
                </a:cxn>
                <a:cxn ang="0">
                  <a:pos x="0" y="294"/>
                </a:cxn>
              </a:cxnLst>
              <a:rect l="0" t="0" r="r" b="b"/>
              <a:pathLst>
                <a:path w="1128" h="732">
                  <a:moveTo>
                    <a:pt x="0" y="294"/>
                  </a:moveTo>
                  <a:lnTo>
                    <a:pt x="1128" y="0"/>
                  </a:lnTo>
                  <a:lnTo>
                    <a:pt x="1128" y="438"/>
                  </a:lnTo>
                  <a:lnTo>
                    <a:pt x="0" y="732"/>
                  </a:lnTo>
                  <a:lnTo>
                    <a:pt x="0" y="294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213" name="Freeform 61"/>
            <p:cNvSpPr>
              <a:spLocks/>
            </p:cNvSpPr>
            <p:nvPr/>
          </p:nvSpPr>
          <p:spPr bwMode="auto">
            <a:xfrm>
              <a:off x="3249" y="516"/>
              <a:ext cx="1134" cy="4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0"/>
                </a:cxn>
                <a:cxn ang="0">
                  <a:pos x="60" y="0"/>
                </a:cxn>
                <a:cxn ang="0">
                  <a:pos x="84" y="0"/>
                </a:cxn>
                <a:cxn ang="0">
                  <a:pos x="114" y="0"/>
                </a:cxn>
                <a:cxn ang="0">
                  <a:pos x="138" y="0"/>
                </a:cxn>
                <a:cxn ang="0">
                  <a:pos x="168" y="0"/>
                </a:cxn>
                <a:cxn ang="0">
                  <a:pos x="198" y="0"/>
                </a:cxn>
                <a:cxn ang="0">
                  <a:pos x="222" y="0"/>
                </a:cxn>
                <a:cxn ang="0">
                  <a:pos x="252" y="6"/>
                </a:cxn>
                <a:cxn ang="0">
                  <a:pos x="282" y="6"/>
                </a:cxn>
                <a:cxn ang="0">
                  <a:pos x="306" y="6"/>
                </a:cxn>
                <a:cxn ang="0">
                  <a:pos x="336" y="6"/>
                </a:cxn>
                <a:cxn ang="0">
                  <a:pos x="360" y="12"/>
                </a:cxn>
                <a:cxn ang="0">
                  <a:pos x="390" y="12"/>
                </a:cxn>
                <a:cxn ang="0">
                  <a:pos x="414" y="12"/>
                </a:cxn>
                <a:cxn ang="0">
                  <a:pos x="444" y="12"/>
                </a:cxn>
                <a:cxn ang="0">
                  <a:pos x="468" y="18"/>
                </a:cxn>
                <a:cxn ang="0">
                  <a:pos x="498" y="18"/>
                </a:cxn>
                <a:cxn ang="0">
                  <a:pos x="522" y="24"/>
                </a:cxn>
                <a:cxn ang="0">
                  <a:pos x="546" y="24"/>
                </a:cxn>
                <a:cxn ang="0">
                  <a:pos x="576" y="24"/>
                </a:cxn>
                <a:cxn ang="0">
                  <a:pos x="600" y="30"/>
                </a:cxn>
                <a:cxn ang="0">
                  <a:pos x="624" y="30"/>
                </a:cxn>
                <a:cxn ang="0">
                  <a:pos x="654" y="36"/>
                </a:cxn>
                <a:cxn ang="0">
                  <a:pos x="678" y="36"/>
                </a:cxn>
                <a:cxn ang="0">
                  <a:pos x="702" y="42"/>
                </a:cxn>
                <a:cxn ang="0">
                  <a:pos x="726" y="42"/>
                </a:cxn>
                <a:cxn ang="0">
                  <a:pos x="750" y="48"/>
                </a:cxn>
                <a:cxn ang="0">
                  <a:pos x="774" y="48"/>
                </a:cxn>
                <a:cxn ang="0">
                  <a:pos x="804" y="54"/>
                </a:cxn>
                <a:cxn ang="0">
                  <a:pos x="828" y="60"/>
                </a:cxn>
                <a:cxn ang="0">
                  <a:pos x="846" y="60"/>
                </a:cxn>
                <a:cxn ang="0">
                  <a:pos x="870" y="66"/>
                </a:cxn>
                <a:cxn ang="0">
                  <a:pos x="894" y="72"/>
                </a:cxn>
                <a:cxn ang="0">
                  <a:pos x="918" y="72"/>
                </a:cxn>
                <a:cxn ang="0">
                  <a:pos x="942" y="78"/>
                </a:cxn>
                <a:cxn ang="0">
                  <a:pos x="966" y="84"/>
                </a:cxn>
                <a:cxn ang="0">
                  <a:pos x="984" y="84"/>
                </a:cxn>
                <a:cxn ang="0">
                  <a:pos x="1008" y="90"/>
                </a:cxn>
                <a:cxn ang="0">
                  <a:pos x="1032" y="96"/>
                </a:cxn>
                <a:cxn ang="0">
                  <a:pos x="1050" y="102"/>
                </a:cxn>
                <a:cxn ang="0">
                  <a:pos x="1074" y="102"/>
                </a:cxn>
                <a:cxn ang="0">
                  <a:pos x="1092" y="108"/>
                </a:cxn>
                <a:cxn ang="0">
                  <a:pos x="1110" y="114"/>
                </a:cxn>
                <a:cxn ang="0">
                  <a:pos x="1134" y="120"/>
                </a:cxn>
                <a:cxn ang="0">
                  <a:pos x="0" y="414"/>
                </a:cxn>
                <a:cxn ang="0">
                  <a:pos x="0" y="0"/>
                </a:cxn>
              </a:cxnLst>
              <a:rect l="0" t="0" r="r" b="b"/>
              <a:pathLst>
                <a:path w="1134" h="414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4" y="0"/>
                  </a:lnTo>
                  <a:lnTo>
                    <a:pt x="114" y="0"/>
                  </a:lnTo>
                  <a:lnTo>
                    <a:pt x="138" y="0"/>
                  </a:lnTo>
                  <a:lnTo>
                    <a:pt x="168" y="0"/>
                  </a:lnTo>
                  <a:lnTo>
                    <a:pt x="198" y="0"/>
                  </a:lnTo>
                  <a:lnTo>
                    <a:pt x="222" y="0"/>
                  </a:lnTo>
                  <a:lnTo>
                    <a:pt x="252" y="6"/>
                  </a:lnTo>
                  <a:lnTo>
                    <a:pt x="282" y="6"/>
                  </a:lnTo>
                  <a:lnTo>
                    <a:pt x="306" y="6"/>
                  </a:lnTo>
                  <a:lnTo>
                    <a:pt x="336" y="6"/>
                  </a:lnTo>
                  <a:lnTo>
                    <a:pt x="360" y="12"/>
                  </a:lnTo>
                  <a:lnTo>
                    <a:pt x="390" y="12"/>
                  </a:lnTo>
                  <a:lnTo>
                    <a:pt x="414" y="12"/>
                  </a:lnTo>
                  <a:lnTo>
                    <a:pt x="444" y="12"/>
                  </a:lnTo>
                  <a:lnTo>
                    <a:pt x="468" y="18"/>
                  </a:lnTo>
                  <a:lnTo>
                    <a:pt x="498" y="18"/>
                  </a:lnTo>
                  <a:lnTo>
                    <a:pt x="522" y="24"/>
                  </a:lnTo>
                  <a:lnTo>
                    <a:pt x="546" y="24"/>
                  </a:lnTo>
                  <a:lnTo>
                    <a:pt x="576" y="24"/>
                  </a:lnTo>
                  <a:lnTo>
                    <a:pt x="600" y="30"/>
                  </a:lnTo>
                  <a:lnTo>
                    <a:pt x="624" y="30"/>
                  </a:lnTo>
                  <a:lnTo>
                    <a:pt x="654" y="36"/>
                  </a:lnTo>
                  <a:lnTo>
                    <a:pt x="678" y="36"/>
                  </a:lnTo>
                  <a:lnTo>
                    <a:pt x="702" y="42"/>
                  </a:lnTo>
                  <a:lnTo>
                    <a:pt x="726" y="42"/>
                  </a:lnTo>
                  <a:lnTo>
                    <a:pt x="750" y="48"/>
                  </a:lnTo>
                  <a:lnTo>
                    <a:pt x="774" y="48"/>
                  </a:lnTo>
                  <a:lnTo>
                    <a:pt x="804" y="54"/>
                  </a:lnTo>
                  <a:lnTo>
                    <a:pt x="828" y="60"/>
                  </a:lnTo>
                  <a:lnTo>
                    <a:pt x="846" y="60"/>
                  </a:lnTo>
                  <a:lnTo>
                    <a:pt x="870" y="66"/>
                  </a:lnTo>
                  <a:lnTo>
                    <a:pt x="894" y="72"/>
                  </a:lnTo>
                  <a:lnTo>
                    <a:pt x="918" y="72"/>
                  </a:lnTo>
                  <a:lnTo>
                    <a:pt x="942" y="78"/>
                  </a:lnTo>
                  <a:lnTo>
                    <a:pt x="966" y="84"/>
                  </a:lnTo>
                  <a:lnTo>
                    <a:pt x="984" y="84"/>
                  </a:lnTo>
                  <a:lnTo>
                    <a:pt x="1008" y="90"/>
                  </a:lnTo>
                  <a:lnTo>
                    <a:pt x="1032" y="96"/>
                  </a:lnTo>
                  <a:lnTo>
                    <a:pt x="1050" y="102"/>
                  </a:lnTo>
                  <a:lnTo>
                    <a:pt x="1074" y="102"/>
                  </a:lnTo>
                  <a:lnTo>
                    <a:pt x="1092" y="108"/>
                  </a:lnTo>
                  <a:lnTo>
                    <a:pt x="1110" y="114"/>
                  </a:lnTo>
                  <a:lnTo>
                    <a:pt x="1134" y="120"/>
                  </a:lnTo>
                  <a:lnTo>
                    <a:pt x="0" y="41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10" name="Group 62"/>
          <p:cNvGrpSpPr>
            <a:grpSpLocks/>
          </p:cNvGrpSpPr>
          <p:nvPr/>
        </p:nvGrpSpPr>
        <p:grpSpPr bwMode="auto">
          <a:xfrm>
            <a:off x="781032" y="2357430"/>
            <a:ext cx="1147762" cy="952500"/>
            <a:chOff x="1746" y="1527"/>
            <a:chExt cx="1128" cy="852"/>
          </a:xfrm>
        </p:grpSpPr>
        <p:sp>
          <p:nvSpPr>
            <p:cNvPr id="49215" name="Freeform 63"/>
            <p:cNvSpPr>
              <a:spLocks/>
            </p:cNvSpPr>
            <p:nvPr/>
          </p:nvSpPr>
          <p:spPr bwMode="auto">
            <a:xfrm>
              <a:off x="1746" y="1647"/>
              <a:ext cx="1128" cy="732"/>
            </a:xfrm>
            <a:custGeom>
              <a:avLst/>
              <a:gdLst/>
              <a:ahLst/>
              <a:cxnLst>
                <a:cxn ang="0">
                  <a:pos x="1128" y="294"/>
                </a:cxn>
                <a:cxn ang="0">
                  <a:pos x="0" y="0"/>
                </a:cxn>
                <a:cxn ang="0">
                  <a:pos x="0" y="438"/>
                </a:cxn>
                <a:cxn ang="0">
                  <a:pos x="1128" y="732"/>
                </a:cxn>
                <a:cxn ang="0">
                  <a:pos x="1128" y="294"/>
                </a:cxn>
              </a:cxnLst>
              <a:rect l="0" t="0" r="r" b="b"/>
              <a:pathLst>
                <a:path w="1128" h="732">
                  <a:moveTo>
                    <a:pt x="1128" y="294"/>
                  </a:moveTo>
                  <a:lnTo>
                    <a:pt x="0" y="0"/>
                  </a:lnTo>
                  <a:lnTo>
                    <a:pt x="0" y="438"/>
                  </a:lnTo>
                  <a:lnTo>
                    <a:pt x="1128" y="732"/>
                  </a:lnTo>
                  <a:lnTo>
                    <a:pt x="1128" y="294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216" name="Freeform 64"/>
            <p:cNvSpPr>
              <a:spLocks/>
            </p:cNvSpPr>
            <p:nvPr/>
          </p:nvSpPr>
          <p:spPr bwMode="auto">
            <a:xfrm>
              <a:off x="1746" y="1527"/>
              <a:ext cx="1128" cy="414"/>
            </a:xfrm>
            <a:custGeom>
              <a:avLst/>
              <a:gdLst/>
              <a:ahLst/>
              <a:cxnLst>
                <a:cxn ang="0">
                  <a:pos x="0" y="120"/>
                </a:cxn>
                <a:cxn ang="0">
                  <a:pos x="18" y="114"/>
                </a:cxn>
                <a:cxn ang="0">
                  <a:pos x="36" y="108"/>
                </a:cxn>
                <a:cxn ang="0">
                  <a:pos x="60" y="102"/>
                </a:cxn>
                <a:cxn ang="0">
                  <a:pos x="78" y="102"/>
                </a:cxn>
                <a:cxn ang="0">
                  <a:pos x="102" y="96"/>
                </a:cxn>
                <a:cxn ang="0">
                  <a:pos x="126" y="90"/>
                </a:cxn>
                <a:cxn ang="0">
                  <a:pos x="144" y="84"/>
                </a:cxn>
                <a:cxn ang="0">
                  <a:pos x="168" y="84"/>
                </a:cxn>
                <a:cxn ang="0">
                  <a:pos x="192" y="78"/>
                </a:cxn>
                <a:cxn ang="0">
                  <a:pos x="210" y="72"/>
                </a:cxn>
                <a:cxn ang="0">
                  <a:pos x="234" y="72"/>
                </a:cxn>
                <a:cxn ang="0">
                  <a:pos x="258" y="66"/>
                </a:cxn>
                <a:cxn ang="0">
                  <a:pos x="282" y="60"/>
                </a:cxn>
                <a:cxn ang="0">
                  <a:pos x="306" y="60"/>
                </a:cxn>
                <a:cxn ang="0">
                  <a:pos x="330" y="54"/>
                </a:cxn>
                <a:cxn ang="0">
                  <a:pos x="354" y="48"/>
                </a:cxn>
                <a:cxn ang="0">
                  <a:pos x="378" y="48"/>
                </a:cxn>
                <a:cxn ang="0">
                  <a:pos x="402" y="42"/>
                </a:cxn>
                <a:cxn ang="0">
                  <a:pos x="426" y="42"/>
                </a:cxn>
                <a:cxn ang="0">
                  <a:pos x="456" y="36"/>
                </a:cxn>
                <a:cxn ang="0">
                  <a:pos x="480" y="36"/>
                </a:cxn>
                <a:cxn ang="0">
                  <a:pos x="504" y="30"/>
                </a:cxn>
                <a:cxn ang="0">
                  <a:pos x="528" y="30"/>
                </a:cxn>
                <a:cxn ang="0">
                  <a:pos x="558" y="24"/>
                </a:cxn>
                <a:cxn ang="0">
                  <a:pos x="582" y="24"/>
                </a:cxn>
                <a:cxn ang="0">
                  <a:pos x="606" y="24"/>
                </a:cxn>
                <a:cxn ang="0">
                  <a:pos x="636" y="18"/>
                </a:cxn>
                <a:cxn ang="0">
                  <a:pos x="660" y="18"/>
                </a:cxn>
                <a:cxn ang="0">
                  <a:pos x="690" y="12"/>
                </a:cxn>
                <a:cxn ang="0">
                  <a:pos x="714" y="12"/>
                </a:cxn>
                <a:cxn ang="0">
                  <a:pos x="744" y="12"/>
                </a:cxn>
                <a:cxn ang="0">
                  <a:pos x="768" y="12"/>
                </a:cxn>
                <a:cxn ang="0">
                  <a:pos x="798" y="6"/>
                </a:cxn>
                <a:cxn ang="0">
                  <a:pos x="822" y="6"/>
                </a:cxn>
                <a:cxn ang="0">
                  <a:pos x="852" y="6"/>
                </a:cxn>
                <a:cxn ang="0">
                  <a:pos x="882" y="6"/>
                </a:cxn>
                <a:cxn ang="0">
                  <a:pos x="906" y="0"/>
                </a:cxn>
                <a:cxn ang="0">
                  <a:pos x="936" y="0"/>
                </a:cxn>
                <a:cxn ang="0">
                  <a:pos x="960" y="0"/>
                </a:cxn>
                <a:cxn ang="0">
                  <a:pos x="990" y="0"/>
                </a:cxn>
                <a:cxn ang="0">
                  <a:pos x="1020" y="0"/>
                </a:cxn>
                <a:cxn ang="0">
                  <a:pos x="1044" y="0"/>
                </a:cxn>
                <a:cxn ang="0">
                  <a:pos x="1074" y="0"/>
                </a:cxn>
                <a:cxn ang="0">
                  <a:pos x="1104" y="0"/>
                </a:cxn>
                <a:cxn ang="0">
                  <a:pos x="1128" y="0"/>
                </a:cxn>
                <a:cxn ang="0">
                  <a:pos x="1128" y="414"/>
                </a:cxn>
                <a:cxn ang="0">
                  <a:pos x="0" y="120"/>
                </a:cxn>
              </a:cxnLst>
              <a:rect l="0" t="0" r="r" b="b"/>
              <a:pathLst>
                <a:path w="1128" h="414">
                  <a:moveTo>
                    <a:pt x="0" y="120"/>
                  </a:moveTo>
                  <a:lnTo>
                    <a:pt x="18" y="114"/>
                  </a:lnTo>
                  <a:lnTo>
                    <a:pt x="36" y="108"/>
                  </a:lnTo>
                  <a:lnTo>
                    <a:pt x="60" y="102"/>
                  </a:lnTo>
                  <a:lnTo>
                    <a:pt x="78" y="102"/>
                  </a:lnTo>
                  <a:lnTo>
                    <a:pt x="102" y="96"/>
                  </a:lnTo>
                  <a:lnTo>
                    <a:pt x="126" y="90"/>
                  </a:lnTo>
                  <a:lnTo>
                    <a:pt x="144" y="84"/>
                  </a:lnTo>
                  <a:lnTo>
                    <a:pt x="168" y="84"/>
                  </a:lnTo>
                  <a:lnTo>
                    <a:pt x="192" y="78"/>
                  </a:lnTo>
                  <a:lnTo>
                    <a:pt x="210" y="72"/>
                  </a:lnTo>
                  <a:lnTo>
                    <a:pt x="234" y="72"/>
                  </a:lnTo>
                  <a:lnTo>
                    <a:pt x="258" y="66"/>
                  </a:lnTo>
                  <a:lnTo>
                    <a:pt x="282" y="60"/>
                  </a:lnTo>
                  <a:lnTo>
                    <a:pt x="306" y="60"/>
                  </a:lnTo>
                  <a:lnTo>
                    <a:pt x="330" y="54"/>
                  </a:lnTo>
                  <a:lnTo>
                    <a:pt x="354" y="48"/>
                  </a:lnTo>
                  <a:lnTo>
                    <a:pt x="378" y="48"/>
                  </a:lnTo>
                  <a:lnTo>
                    <a:pt x="402" y="42"/>
                  </a:lnTo>
                  <a:lnTo>
                    <a:pt x="426" y="42"/>
                  </a:lnTo>
                  <a:lnTo>
                    <a:pt x="456" y="36"/>
                  </a:lnTo>
                  <a:lnTo>
                    <a:pt x="480" y="36"/>
                  </a:lnTo>
                  <a:lnTo>
                    <a:pt x="504" y="30"/>
                  </a:lnTo>
                  <a:lnTo>
                    <a:pt x="528" y="30"/>
                  </a:lnTo>
                  <a:lnTo>
                    <a:pt x="558" y="24"/>
                  </a:lnTo>
                  <a:lnTo>
                    <a:pt x="582" y="24"/>
                  </a:lnTo>
                  <a:lnTo>
                    <a:pt x="606" y="24"/>
                  </a:lnTo>
                  <a:lnTo>
                    <a:pt x="636" y="18"/>
                  </a:lnTo>
                  <a:lnTo>
                    <a:pt x="660" y="18"/>
                  </a:lnTo>
                  <a:lnTo>
                    <a:pt x="690" y="12"/>
                  </a:lnTo>
                  <a:lnTo>
                    <a:pt x="714" y="12"/>
                  </a:lnTo>
                  <a:lnTo>
                    <a:pt x="744" y="12"/>
                  </a:lnTo>
                  <a:lnTo>
                    <a:pt x="768" y="12"/>
                  </a:lnTo>
                  <a:lnTo>
                    <a:pt x="798" y="6"/>
                  </a:lnTo>
                  <a:lnTo>
                    <a:pt x="822" y="6"/>
                  </a:lnTo>
                  <a:lnTo>
                    <a:pt x="852" y="6"/>
                  </a:lnTo>
                  <a:lnTo>
                    <a:pt x="882" y="6"/>
                  </a:lnTo>
                  <a:lnTo>
                    <a:pt x="906" y="0"/>
                  </a:lnTo>
                  <a:lnTo>
                    <a:pt x="936" y="0"/>
                  </a:lnTo>
                  <a:lnTo>
                    <a:pt x="960" y="0"/>
                  </a:lnTo>
                  <a:lnTo>
                    <a:pt x="990" y="0"/>
                  </a:lnTo>
                  <a:lnTo>
                    <a:pt x="1020" y="0"/>
                  </a:lnTo>
                  <a:lnTo>
                    <a:pt x="1044" y="0"/>
                  </a:lnTo>
                  <a:lnTo>
                    <a:pt x="1074" y="0"/>
                  </a:lnTo>
                  <a:lnTo>
                    <a:pt x="1104" y="0"/>
                  </a:lnTo>
                  <a:lnTo>
                    <a:pt x="1128" y="0"/>
                  </a:lnTo>
                  <a:lnTo>
                    <a:pt x="1128" y="414"/>
                  </a:lnTo>
                  <a:lnTo>
                    <a:pt x="0" y="120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11" name="Group 68"/>
          <p:cNvGrpSpPr>
            <a:grpSpLocks/>
          </p:cNvGrpSpPr>
          <p:nvPr/>
        </p:nvGrpSpPr>
        <p:grpSpPr bwMode="auto">
          <a:xfrm>
            <a:off x="314307" y="2484430"/>
            <a:ext cx="1622425" cy="817562"/>
            <a:chOff x="1278" y="1647"/>
            <a:chExt cx="1596" cy="732"/>
          </a:xfrm>
        </p:grpSpPr>
        <p:sp>
          <p:nvSpPr>
            <p:cNvPr id="49221" name="Rectangle 69"/>
            <p:cNvSpPr>
              <a:spLocks noChangeArrowheads="1"/>
            </p:cNvSpPr>
            <p:nvPr/>
          </p:nvSpPr>
          <p:spPr bwMode="auto">
            <a:xfrm>
              <a:off x="1278" y="1941"/>
              <a:ext cx="1596" cy="438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222" name="Freeform 70"/>
            <p:cNvSpPr>
              <a:spLocks/>
            </p:cNvSpPr>
            <p:nvPr/>
          </p:nvSpPr>
          <p:spPr bwMode="auto">
            <a:xfrm>
              <a:off x="1278" y="1647"/>
              <a:ext cx="1596" cy="294"/>
            </a:xfrm>
            <a:custGeom>
              <a:avLst/>
              <a:gdLst/>
              <a:ahLst/>
              <a:cxnLst>
                <a:cxn ang="0">
                  <a:pos x="0" y="294"/>
                </a:cxn>
                <a:cxn ang="0">
                  <a:pos x="0" y="288"/>
                </a:cxn>
                <a:cxn ang="0">
                  <a:pos x="0" y="276"/>
                </a:cxn>
                <a:cxn ang="0">
                  <a:pos x="0" y="270"/>
                </a:cxn>
                <a:cxn ang="0">
                  <a:pos x="0" y="264"/>
                </a:cxn>
                <a:cxn ang="0">
                  <a:pos x="6" y="258"/>
                </a:cxn>
                <a:cxn ang="0">
                  <a:pos x="6" y="252"/>
                </a:cxn>
                <a:cxn ang="0">
                  <a:pos x="12" y="240"/>
                </a:cxn>
                <a:cxn ang="0">
                  <a:pos x="12" y="234"/>
                </a:cxn>
                <a:cxn ang="0">
                  <a:pos x="18" y="228"/>
                </a:cxn>
                <a:cxn ang="0">
                  <a:pos x="24" y="222"/>
                </a:cxn>
                <a:cxn ang="0">
                  <a:pos x="30" y="216"/>
                </a:cxn>
                <a:cxn ang="0">
                  <a:pos x="36" y="204"/>
                </a:cxn>
                <a:cxn ang="0">
                  <a:pos x="42" y="198"/>
                </a:cxn>
                <a:cxn ang="0">
                  <a:pos x="48" y="192"/>
                </a:cxn>
                <a:cxn ang="0">
                  <a:pos x="54" y="186"/>
                </a:cxn>
                <a:cxn ang="0">
                  <a:pos x="60" y="180"/>
                </a:cxn>
                <a:cxn ang="0">
                  <a:pos x="66" y="174"/>
                </a:cxn>
                <a:cxn ang="0">
                  <a:pos x="78" y="162"/>
                </a:cxn>
                <a:cxn ang="0">
                  <a:pos x="84" y="156"/>
                </a:cxn>
                <a:cxn ang="0">
                  <a:pos x="96" y="150"/>
                </a:cxn>
                <a:cxn ang="0">
                  <a:pos x="102" y="144"/>
                </a:cxn>
                <a:cxn ang="0">
                  <a:pos x="114" y="138"/>
                </a:cxn>
                <a:cxn ang="0">
                  <a:pos x="126" y="132"/>
                </a:cxn>
                <a:cxn ang="0">
                  <a:pos x="138" y="126"/>
                </a:cxn>
                <a:cxn ang="0">
                  <a:pos x="150" y="120"/>
                </a:cxn>
                <a:cxn ang="0">
                  <a:pos x="162" y="114"/>
                </a:cxn>
                <a:cxn ang="0">
                  <a:pos x="174" y="102"/>
                </a:cxn>
                <a:cxn ang="0">
                  <a:pos x="186" y="96"/>
                </a:cxn>
                <a:cxn ang="0">
                  <a:pos x="198" y="90"/>
                </a:cxn>
                <a:cxn ang="0">
                  <a:pos x="210" y="84"/>
                </a:cxn>
                <a:cxn ang="0">
                  <a:pos x="228" y="78"/>
                </a:cxn>
                <a:cxn ang="0">
                  <a:pos x="240" y="72"/>
                </a:cxn>
                <a:cxn ang="0">
                  <a:pos x="258" y="66"/>
                </a:cxn>
                <a:cxn ang="0">
                  <a:pos x="270" y="60"/>
                </a:cxn>
                <a:cxn ang="0">
                  <a:pos x="288" y="54"/>
                </a:cxn>
                <a:cxn ang="0">
                  <a:pos x="306" y="48"/>
                </a:cxn>
                <a:cxn ang="0">
                  <a:pos x="318" y="42"/>
                </a:cxn>
                <a:cxn ang="0">
                  <a:pos x="336" y="36"/>
                </a:cxn>
                <a:cxn ang="0">
                  <a:pos x="354" y="30"/>
                </a:cxn>
                <a:cxn ang="0">
                  <a:pos x="372" y="24"/>
                </a:cxn>
                <a:cxn ang="0">
                  <a:pos x="390" y="18"/>
                </a:cxn>
                <a:cxn ang="0">
                  <a:pos x="408" y="18"/>
                </a:cxn>
                <a:cxn ang="0">
                  <a:pos x="426" y="12"/>
                </a:cxn>
                <a:cxn ang="0">
                  <a:pos x="450" y="6"/>
                </a:cxn>
                <a:cxn ang="0">
                  <a:pos x="468" y="0"/>
                </a:cxn>
                <a:cxn ang="0">
                  <a:pos x="1596" y="294"/>
                </a:cxn>
                <a:cxn ang="0">
                  <a:pos x="0" y="294"/>
                </a:cxn>
              </a:cxnLst>
              <a:rect l="0" t="0" r="r" b="b"/>
              <a:pathLst>
                <a:path w="1596" h="294">
                  <a:moveTo>
                    <a:pt x="0" y="294"/>
                  </a:moveTo>
                  <a:lnTo>
                    <a:pt x="0" y="288"/>
                  </a:lnTo>
                  <a:lnTo>
                    <a:pt x="0" y="276"/>
                  </a:lnTo>
                  <a:lnTo>
                    <a:pt x="0" y="270"/>
                  </a:lnTo>
                  <a:lnTo>
                    <a:pt x="0" y="264"/>
                  </a:lnTo>
                  <a:lnTo>
                    <a:pt x="6" y="258"/>
                  </a:lnTo>
                  <a:lnTo>
                    <a:pt x="6" y="252"/>
                  </a:lnTo>
                  <a:lnTo>
                    <a:pt x="12" y="240"/>
                  </a:lnTo>
                  <a:lnTo>
                    <a:pt x="12" y="234"/>
                  </a:lnTo>
                  <a:lnTo>
                    <a:pt x="18" y="228"/>
                  </a:lnTo>
                  <a:lnTo>
                    <a:pt x="24" y="222"/>
                  </a:lnTo>
                  <a:lnTo>
                    <a:pt x="30" y="216"/>
                  </a:lnTo>
                  <a:lnTo>
                    <a:pt x="36" y="204"/>
                  </a:lnTo>
                  <a:lnTo>
                    <a:pt x="42" y="198"/>
                  </a:lnTo>
                  <a:lnTo>
                    <a:pt x="48" y="192"/>
                  </a:lnTo>
                  <a:lnTo>
                    <a:pt x="54" y="186"/>
                  </a:lnTo>
                  <a:lnTo>
                    <a:pt x="60" y="180"/>
                  </a:lnTo>
                  <a:lnTo>
                    <a:pt x="66" y="174"/>
                  </a:lnTo>
                  <a:lnTo>
                    <a:pt x="78" y="162"/>
                  </a:lnTo>
                  <a:lnTo>
                    <a:pt x="84" y="156"/>
                  </a:lnTo>
                  <a:lnTo>
                    <a:pt x="96" y="150"/>
                  </a:lnTo>
                  <a:lnTo>
                    <a:pt x="102" y="144"/>
                  </a:lnTo>
                  <a:lnTo>
                    <a:pt x="114" y="138"/>
                  </a:lnTo>
                  <a:lnTo>
                    <a:pt x="126" y="132"/>
                  </a:lnTo>
                  <a:lnTo>
                    <a:pt x="138" y="126"/>
                  </a:lnTo>
                  <a:lnTo>
                    <a:pt x="150" y="120"/>
                  </a:lnTo>
                  <a:lnTo>
                    <a:pt x="162" y="114"/>
                  </a:lnTo>
                  <a:lnTo>
                    <a:pt x="174" y="102"/>
                  </a:lnTo>
                  <a:lnTo>
                    <a:pt x="186" y="96"/>
                  </a:lnTo>
                  <a:lnTo>
                    <a:pt x="198" y="90"/>
                  </a:lnTo>
                  <a:lnTo>
                    <a:pt x="210" y="84"/>
                  </a:lnTo>
                  <a:lnTo>
                    <a:pt x="228" y="78"/>
                  </a:lnTo>
                  <a:lnTo>
                    <a:pt x="240" y="72"/>
                  </a:lnTo>
                  <a:lnTo>
                    <a:pt x="258" y="66"/>
                  </a:lnTo>
                  <a:lnTo>
                    <a:pt x="270" y="60"/>
                  </a:lnTo>
                  <a:lnTo>
                    <a:pt x="288" y="54"/>
                  </a:lnTo>
                  <a:lnTo>
                    <a:pt x="306" y="48"/>
                  </a:lnTo>
                  <a:lnTo>
                    <a:pt x="318" y="42"/>
                  </a:lnTo>
                  <a:lnTo>
                    <a:pt x="336" y="36"/>
                  </a:lnTo>
                  <a:lnTo>
                    <a:pt x="354" y="30"/>
                  </a:lnTo>
                  <a:lnTo>
                    <a:pt x="372" y="24"/>
                  </a:lnTo>
                  <a:lnTo>
                    <a:pt x="390" y="18"/>
                  </a:lnTo>
                  <a:lnTo>
                    <a:pt x="408" y="18"/>
                  </a:lnTo>
                  <a:lnTo>
                    <a:pt x="426" y="12"/>
                  </a:lnTo>
                  <a:lnTo>
                    <a:pt x="450" y="6"/>
                  </a:lnTo>
                  <a:lnTo>
                    <a:pt x="468" y="0"/>
                  </a:lnTo>
                  <a:lnTo>
                    <a:pt x="1596" y="294"/>
                  </a:lnTo>
                  <a:lnTo>
                    <a:pt x="0" y="294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12" name="Group 75"/>
          <p:cNvGrpSpPr>
            <a:grpSpLocks/>
          </p:cNvGrpSpPr>
          <p:nvPr/>
        </p:nvGrpSpPr>
        <p:grpSpPr bwMode="auto">
          <a:xfrm>
            <a:off x="314307" y="2800342"/>
            <a:ext cx="1622425" cy="819150"/>
            <a:chOff x="1278" y="1941"/>
            <a:chExt cx="1596" cy="732"/>
          </a:xfrm>
        </p:grpSpPr>
        <p:sp>
          <p:nvSpPr>
            <p:cNvPr id="49228" name="Freeform 76"/>
            <p:cNvSpPr>
              <a:spLocks/>
            </p:cNvSpPr>
            <p:nvPr/>
          </p:nvSpPr>
          <p:spPr bwMode="auto">
            <a:xfrm>
              <a:off x="1278" y="1941"/>
              <a:ext cx="468" cy="732"/>
            </a:xfrm>
            <a:custGeom>
              <a:avLst/>
              <a:gdLst/>
              <a:ahLst/>
              <a:cxnLst>
                <a:cxn ang="0">
                  <a:pos x="450" y="288"/>
                </a:cxn>
                <a:cxn ang="0">
                  <a:pos x="408" y="276"/>
                </a:cxn>
                <a:cxn ang="0">
                  <a:pos x="372" y="264"/>
                </a:cxn>
                <a:cxn ang="0">
                  <a:pos x="336" y="252"/>
                </a:cxn>
                <a:cxn ang="0">
                  <a:pos x="306" y="240"/>
                </a:cxn>
                <a:cxn ang="0">
                  <a:pos x="270" y="228"/>
                </a:cxn>
                <a:cxn ang="0">
                  <a:pos x="240" y="216"/>
                </a:cxn>
                <a:cxn ang="0">
                  <a:pos x="210" y="204"/>
                </a:cxn>
                <a:cxn ang="0">
                  <a:pos x="186" y="192"/>
                </a:cxn>
                <a:cxn ang="0">
                  <a:pos x="162" y="180"/>
                </a:cxn>
                <a:cxn ang="0">
                  <a:pos x="138" y="168"/>
                </a:cxn>
                <a:cxn ang="0">
                  <a:pos x="114" y="156"/>
                </a:cxn>
                <a:cxn ang="0">
                  <a:pos x="96" y="138"/>
                </a:cxn>
                <a:cxn ang="0">
                  <a:pos x="78" y="126"/>
                </a:cxn>
                <a:cxn ang="0">
                  <a:pos x="60" y="114"/>
                </a:cxn>
                <a:cxn ang="0">
                  <a:pos x="48" y="96"/>
                </a:cxn>
                <a:cxn ang="0">
                  <a:pos x="36" y="84"/>
                </a:cxn>
                <a:cxn ang="0">
                  <a:pos x="24" y="72"/>
                </a:cxn>
                <a:cxn ang="0">
                  <a:pos x="12" y="54"/>
                </a:cxn>
                <a:cxn ang="0">
                  <a:pos x="6" y="42"/>
                </a:cxn>
                <a:cxn ang="0">
                  <a:pos x="0" y="30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0" y="444"/>
                </a:cxn>
                <a:cxn ang="0">
                  <a:pos x="0" y="456"/>
                </a:cxn>
                <a:cxn ang="0">
                  <a:pos x="6" y="474"/>
                </a:cxn>
                <a:cxn ang="0">
                  <a:pos x="12" y="486"/>
                </a:cxn>
                <a:cxn ang="0">
                  <a:pos x="18" y="504"/>
                </a:cxn>
                <a:cxn ang="0">
                  <a:pos x="30" y="516"/>
                </a:cxn>
                <a:cxn ang="0">
                  <a:pos x="42" y="528"/>
                </a:cxn>
                <a:cxn ang="0">
                  <a:pos x="54" y="546"/>
                </a:cxn>
                <a:cxn ang="0">
                  <a:pos x="66" y="558"/>
                </a:cxn>
                <a:cxn ang="0">
                  <a:pos x="84" y="570"/>
                </a:cxn>
                <a:cxn ang="0">
                  <a:pos x="102" y="582"/>
                </a:cxn>
                <a:cxn ang="0">
                  <a:pos x="126" y="600"/>
                </a:cxn>
                <a:cxn ang="0">
                  <a:pos x="150" y="612"/>
                </a:cxn>
                <a:cxn ang="0">
                  <a:pos x="174" y="624"/>
                </a:cxn>
                <a:cxn ang="0">
                  <a:pos x="198" y="636"/>
                </a:cxn>
                <a:cxn ang="0">
                  <a:pos x="228" y="648"/>
                </a:cxn>
                <a:cxn ang="0">
                  <a:pos x="258" y="660"/>
                </a:cxn>
                <a:cxn ang="0">
                  <a:pos x="288" y="672"/>
                </a:cxn>
                <a:cxn ang="0">
                  <a:pos x="318" y="684"/>
                </a:cxn>
                <a:cxn ang="0">
                  <a:pos x="354" y="696"/>
                </a:cxn>
                <a:cxn ang="0">
                  <a:pos x="390" y="708"/>
                </a:cxn>
                <a:cxn ang="0">
                  <a:pos x="426" y="720"/>
                </a:cxn>
                <a:cxn ang="0">
                  <a:pos x="468" y="732"/>
                </a:cxn>
              </a:cxnLst>
              <a:rect l="0" t="0" r="r" b="b"/>
              <a:pathLst>
                <a:path w="468" h="732">
                  <a:moveTo>
                    <a:pt x="468" y="294"/>
                  </a:moveTo>
                  <a:lnTo>
                    <a:pt x="450" y="288"/>
                  </a:lnTo>
                  <a:lnTo>
                    <a:pt x="426" y="282"/>
                  </a:lnTo>
                  <a:lnTo>
                    <a:pt x="408" y="276"/>
                  </a:lnTo>
                  <a:lnTo>
                    <a:pt x="390" y="270"/>
                  </a:lnTo>
                  <a:lnTo>
                    <a:pt x="372" y="264"/>
                  </a:lnTo>
                  <a:lnTo>
                    <a:pt x="354" y="258"/>
                  </a:lnTo>
                  <a:lnTo>
                    <a:pt x="336" y="252"/>
                  </a:lnTo>
                  <a:lnTo>
                    <a:pt x="318" y="246"/>
                  </a:lnTo>
                  <a:lnTo>
                    <a:pt x="306" y="240"/>
                  </a:lnTo>
                  <a:lnTo>
                    <a:pt x="288" y="234"/>
                  </a:lnTo>
                  <a:lnTo>
                    <a:pt x="270" y="228"/>
                  </a:lnTo>
                  <a:lnTo>
                    <a:pt x="258" y="222"/>
                  </a:lnTo>
                  <a:lnTo>
                    <a:pt x="240" y="216"/>
                  </a:lnTo>
                  <a:lnTo>
                    <a:pt x="228" y="210"/>
                  </a:lnTo>
                  <a:lnTo>
                    <a:pt x="210" y="204"/>
                  </a:lnTo>
                  <a:lnTo>
                    <a:pt x="198" y="198"/>
                  </a:lnTo>
                  <a:lnTo>
                    <a:pt x="186" y="192"/>
                  </a:lnTo>
                  <a:lnTo>
                    <a:pt x="174" y="186"/>
                  </a:lnTo>
                  <a:lnTo>
                    <a:pt x="162" y="180"/>
                  </a:lnTo>
                  <a:lnTo>
                    <a:pt x="150" y="174"/>
                  </a:lnTo>
                  <a:lnTo>
                    <a:pt x="138" y="168"/>
                  </a:lnTo>
                  <a:lnTo>
                    <a:pt x="126" y="162"/>
                  </a:lnTo>
                  <a:lnTo>
                    <a:pt x="114" y="156"/>
                  </a:lnTo>
                  <a:lnTo>
                    <a:pt x="102" y="144"/>
                  </a:lnTo>
                  <a:lnTo>
                    <a:pt x="96" y="138"/>
                  </a:lnTo>
                  <a:lnTo>
                    <a:pt x="84" y="132"/>
                  </a:lnTo>
                  <a:lnTo>
                    <a:pt x="78" y="126"/>
                  </a:lnTo>
                  <a:lnTo>
                    <a:pt x="66" y="120"/>
                  </a:lnTo>
                  <a:lnTo>
                    <a:pt x="60" y="114"/>
                  </a:lnTo>
                  <a:lnTo>
                    <a:pt x="54" y="108"/>
                  </a:lnTo>
                  <a:lnTo>
                    <a:pt x="48" y="96"/>
                  </a:lnTo>
                  <a:lnTo>
                    <a:pt x="42" y="90"/>
                  </a:lnTo>
                  <a:lnTo>
                    <a:pt x="36" y="84"/>
                  </a:lnTo>
                  <a:lnTo>
                    <a:pt x="30" y="78"/>
                  </a:lnTo>
                  <a:lnTo>
                    <a:pt x="24" y="72"/>
                  </a:lnTo>
                  <a:lnTo>
                    <a:pt x="18" y="66"/>
                  </a:lnTo>
                  <a:lnTo>
                    <a:pt x="12" y="54"/>
                  </a:lnTo>
                  <a:lnTo>
                    <a:pt x="12" y="48"/>
                  </a:lnTo>
                  <a:lnTo>
                    <a:pt x="6" y="42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438"/>
                  </a:lnTo>
                  <a:lnTo>
                    <a:pt x="0" y="444"/>
                  </a:lnTo>
                  <a:lnTo>
                    <a:pt x="0" y="450"/>
                  </a:lnTo>
                  <a:lnTo>
                    <a:pt x="0" y="456"/>
                  </a:lnTo>
                  <a:lnTo>
                    <a:pt x="0" y="468"/>
                  </a:lnTo>
                  <a:lnTo>
                    <a:pt x="6" y="474"/>
                  </a:lnTo>
                  <a:lnTo>
                    <a:pt x="6" y="480"/>
                  </a:lnTo>
                  <a:lnTo>
                    <a:pt x="12" y="486"/>
                  </a:lnTo>
                  <a:lnTo>
                    <a:pt x="12" y="492"/>
                  </a:lnTo>
                  <a:lnTo>
                    <a:pt x="18" y="504"/>
                  </a:lnTo>
                  <a:lnTo>
                    <a:pt x="24" y="510"/>
                  </a:lnTo>
                  <a:lnTo>
                    <a:pt x="30" y="516"/>
                  </a:lnTo>
                  <a:lnTo>
                    <a:pt x="36" y="522"/>
                  </a:lnTo>
                  <a:lnTo>
                    <a:pt x="42" y="528"/>
                  </a:lnTo>
                  <a:lnTo>
                    <a:pt x="48" y="534"/>
                  </a:lnTo>
                  <a:lnTo>
                    <a:pt x="54" y="546"/>
                  </a:lnTo>
                  <a:lnTo>
                    <a:pt x="60" y="552"/>
                  </a:lnTo>
                  <a:lnTo>
                    <a:pt x="66" y="558"/>
                  </a:lnTo>
                  <a:lnTo>
                    <a:pt x="78" y="564"/>
                  </a:lnTo>
                  <a:lnTo>
                    <a:pt x="84" y="570"/>
                  </a:lnTo>
                  <a:lnTo>
                    <a:pt x="96" y="576"/>
                  </a:lnTo>
                  <a:lnTo>
                    <a:pt x="102" y="582"/>
                  </a:lnTo>
                  <a:lnTo>
                    <a:pt x="114" y="594"/>
                  </a:lnTo>
                  <a:lnTo>
                    <a:pt x="126" y="600"/>
                  </a:lnTo>
                  <a:lnTo>
                    <a:pt x="138" y="606"/>
                  </a:lnTo>
                  <a:lnTo>
                    <a:pt x="150" y="612"/>
                  </a:lnTo>
                  <a:lnTo>
                    <a:pt x="162" y="618"/>
                  </a:lnTo>
                  <a:lnTo>
                    <a:pt x="174" y="624"/>
                  </a:lnTo>
                  <a:lnTo>
                    <a:pt x="186" y="630"/>
                  </a:lnTo>
                  <a:lnTo>
                    <a:pt x="198" y="636"/>
                  </a:lnTo>
                  <a:lnTo>
                    <a:pt x="210" y="642"/>
                  </a:lnTo>
                  <a:lnTo>
                    <a:pt x="228" y="648"/>
                  </a:lnTo>
                  <a:lnTo>
                    <a:pt x="240" y="654"/>
                  </a:lnTo>
                  <a:lnTo>
                    <a:pt x="258" y="660"/>
                  </a:lnTo>
                  <a:lnTo>
                    <a:pt x="270" y="666"/>
                  </a:lnTo>
                  <a:lnTo>
                    <a:pt x="288" y="672"/>
                  </a:lnTo>
                  <a:lnTo>
                    <a:pt x="306" y="678"/>
                  </a:lnTo>
                  <a:lnTo>
                    <a:pt x="318" y="684"/>
                  </a:lnTo>
                  <a:lnTo>
                    <a:pt x="336" y="690"/>
                  </a:lnTo>
                  <a:lnTo>
                    <a:pt x="354" y="696"/>
                  </a:lnTo>
                  <a:lnTo>
                    <a:pt x="372" y="702"/>
                  </a:lnTo>
                  <a:lnTo>
                    <a:pt x="390" y="708"/>
                  </a:lnTo>
                  <a:lnTo>
                    <a:pt x="408" y="714"/>
                  </a:lnTo>
                  <a:lnTo>
                    <a:pt x="426" y="720"/>
                  </a:lnTo>
                  <a:lnTo>
                    <a:pt x="450" y="726"/>
                  </a:lnTo>
                  <a:lnTo>
                    <a:pt x="468" y="732"/>
                  </a:lnTo>
                  <a:lnTo>
                    <a:pt x="468" y="294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229" name="Freeform 77"/>
            <p:cNvSpPr>
              <a:spLocks/>
            </p:cNvSpPr>
            <p:nvPr/>
          </p:nvSpPr>
          <p:spPr bwMode="auto">
            <a:xfrm>
              <a:off x="1746" y="1941"/>
              <a:ext cx="1128" cy="732"/>
            </a:xfrm>
            <a:custGeom>
              <a:avLst/>
              <a:gdLst/>
              <a:ahLst/>
              <a:cxnLst>
                <a:cxn ang="0">
                  <a:pos x="1128" y="0"/>
                </a:cxn>
                <a:cxn ang="0">
                  <a:pos x="0" y="294"/>
                </a:cxn>
                <a:cxn ang="0">
                  <a:pos x="0" y="732"/>
                </a:cxn>
                <a:cxn ang="0">
                  <a:pos x="1128" y="438"/>
                </a:cxn>
                <a:cxn ang="0">
                  <a:pos x="1128" y="0"/>
                </a:cxn>
              </a:cxnLst>
              <a:rect l="0" t="0" r="r" b="b"/>
              <a:pathLst>
                <a:path w="1128" h="732">
                  <a:moveTo>
                    <a:pt x="1128" y="0"/>
                  </a:moveTo>
                  <a:lnTo>
                    <a:pt x="0" y="294"/>
                  </a:lnTo>
                  <a:lnTo>
                    <a:pt x="0" y="732"/>
                  </a:lnTo>
                  <a:lnTo>
                    <a:pt x="1128" y="438"/>
                  </a:lnTo>
                  <a:lnTo>
                    <a:pt x="1128" y="0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230" name="Freeform 78"/>
            <p:cNvSpPr>
              <a:spLocks/>
            </p:cNvSpPr>
            <p:nvPr/>
          </p:nvSpPr>
          <p:spPr bwMode="auto">
            <a:xfrm>
              <a:off x="1278" y="1941"/>
              <a:ext cx="1596" cy="294"/>
            </a:xfrm>
            <a:custGeom>
              <a:avLst/>
              <a:gdLst/>
              <a:ahLst/>
              <a:cxnLst>
                <a:cxn ang="0">
                  <a:pos x="468" y="294"/>
                </a:cxn>
                <a:cxn ang="0">
                  <a:pos x="450" y="288"/>
                </a:cxn>
                <a:cxn ang="0">
                  <a:pos x="426" y="282"/>
                </a:cxn>
                <a:cxn ang="0">
                  <a:pos x="408" y="276"/>
                </a:cxn>
                <a:cxn ang="0">
                  <a:pos x="390" y="270"/>
                </a:cxn>
                <a:cxn ang="0">
                  <a:pos x="372" y="264"/>
                </a:cxn>
                <a:cxn ang="0">
                  <a:pos x="354" y="258"/>
                </a:cxn>
                <a:cxn ang="0">
                  <a:pos x="336" y="252"/>
                </a:cxn>
                <a:cxn ang="0">
                  <a:pos x="318" y="246"/>
                </a:cxn>
                <a:cxn ang="0">
                  <a:pos x="306" y="240"/>
                </a:cxn>
                <a:cxn ang="0">
                  <a:pos x="288" y="234"/>
                </a:cxn>
                <a:cxn ang="0">
                  <a:pos x="270" y="228"/>
                </a:cxn>
                <a:cxn ang="0">
                  <a:pos x="258" y="222"/>
                </a:cxn>
                <a:cxn ang="0">
                  <a:pos x="240" y="216"/>
                </a:cxn>
                <a:cxn ang="0">
                  <a:pos x="228" y="210"/>
                </a:cxn>
                <a:cxn ang="0">
                  <a:pos x="210" y="204"/>
                </a:cxn>
                <a:cxn ang="0">
                  <a:pos x="198" y="198"/>
                </a:cxn>
                <a:cxn ang="0">
                  <a:pos x="186" y="192"/>
                </a:cxn>
                <a:cxn ang="0">
                  <a:pos x="174" y="186"/>
                </a:cxn>
                <a:cxn ang="0">
                  <a:pos x="162" y="180"/>
                </a:cxn>
                <a:cxn ang="0">
                  <a:pos x="150" y="174"/>
                </a:cxn>
                <a:cxn ang="0">
                  <a:pos x="138" y="168"/>
                </a:cxn>
                <a:cxn ang="0">
                  <a:pos x="126" y="162"/>
                </a:cxn>
                <a:cxn ang="0">
                  <a:pos x="114" y="156"/>
                </a:cxn>
                <a:cxn ang="0">
                  <a:pos x="102" y="144"/>
                </a:cxn>
                <a:cxn ang="0">
                  <a:pos x="96" y="138"/>
                </a:cxn>
                <a:cxn ang="0">
                  <a:pos x="84" y="132"/>
                </a:cxn>
                <a:cxn ang="0">
                  <a:pos x="78" y="126"/>
                </a:cxn>
                <a:cxn ang="0">
                  <a:pos x="66" y="120"/>
                </a:cxn>
                <a:cxn ang="0">
                  <a:pos x="60" y="114"/>
                </a:cxn>
                <a:cxn ang="0">
                  <a:pos x="54" y="108"/>
                </a:cxn>
                <a:cxn ang="0">
                  <a:pos x="48" y="96"/>
                </a:cxn>
                <a:cxn ang="0">
                  <a:pos x="42" y="90"/>
                </a:cxn>
                <a:cxn ang="0">
                  <a:pos x="36" y="84"/>
                </a:cxn>
                <a:cxn ang="0">
                  <a:pos x="30" y="78"/>
                </a:cxn>
                <a:cxn ang="0">
                  <a:pos x="24" y="72"/>
                </a:cxn>
                <a:cxn ang="0">
                  <a:pos x="18" y="66"/>
                </a:cxn>
                <a:cxn ang="0">
                  <a:pos x="12" y="54"/>
                </a:cxn>
                <a:cxn ang="0">
                  <a:pos x="12" y="48"/>
                </a:cxn>
                <a:cxn ang="0">
                  <a:pos x="6" y="42"/>
                </a:cxn>
                <a:cxn ang="0">
                  <a:pos x="6" y="36"/>
                </a:cxn>
                <a:cxn ang="0">
                  <a:pos x="0" y="30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596" y="0"/>
                </a:cxn>
                <a:cxn ang="0">
                  <a:pos x="468" y="294"/>
                </a:cxn>
              </a:cxnLst>
              <a:rect l="0" t="0" r="r" b="b"/>
              <a:pathLst>
                <a:path w="1596" h="294">
                  <a:moveTo>
                    <a:pt x="468" y="294"/>
                  </a:moveTo>
                  <a:lnTo>
                    <a:pt x="450" y="288"/>
                  </a:lnTo>
                  <a:lnTo>
                    <a:pt x="426" y="282"/>
                  </a:lnTo>
                  <a:lnTo>
                    <a:pt x="408" y="276"/>
                  </a:lnTo>
                  <a:lnTo>
                    <a:pt x="390" y="270"/>
                  </a:lnTo>
                  <a:lnTo>
                    <a:pt x="372" y="264"/>
                  </a:lnTo>
                  <a:lnTo>
                    <a:pt x="354" y="258"/>
                  </a:lnTo>
                  <a:lnTo>
                    <a:pt x="336" y="252"/>
                  </a:lnTo>
                  <a:lnTo>
                    <a:pt x="318" y="246"/>
                  </a:lnTo>
                  <a:lnTo>
                    <a:pt x="306" y="240"/>
                  </a:lnTo>
                  <a:lnTo>
                    <a:pt x="288" y="234"/>
                  </a:lnTo>
                  <a:lnTo>
                    <a:pt x="270" y="228"/>
                  </a:lnTo>
                  <a:lnTo>
                    <a:pt x="258" y="222"/>
                  </a:lnTo>
                  <a:lnTo>
                    <a:pt x="240" y="216"/>
                  </a:lnTo>
                  <a:lnTo>
                    <a:pt x="228" y="210"/>
                  </a:lnTo>
                  <a:lnTo>
                    <a:pt x="210" y="204"/>
                  </a:lnTo>
                  <a:lnTo>
                    <a:pt x="198" y="198"/>
                  </a:lnTo>
                  <a:lnTo>
                    <a:pt x="186" y="192"/>
                  </a:lnTo>
                  <a:lnTo>
                    <a:pt x="174" y="186"/>
                  </a:lnTo>
                  <a:lnTo>
                    <a:pt x="162" y="180"/>
                  </a:lnTo>
                  <a:lnTo>
                    <a:pt x="150" y="174"/>
                  </a:lnTo>
                  <a:lnTo>
                    <a:pt x="138" y="168"/>
                  </a:lnTo>
                  <a:lnTo>
                    <a:pt x="126" y="162"/>
                  </a:lnTo>
                  <a:lnTo>
                    <a:pt x="114" y="156"/>
                  </a:lnTo>
                  <a:lnTo>
                    <a:pt x="102" y="144"/>
                  </a:lnTo>
                  <a:lnTo>
                    <a:pt x="96" y="138"/>
                  </a:lnTo>
                  <a:lnTo>
                    <a:pt x="84" y="132"/>
                  </a:lnTo>
                  <a:lnTo>
                    <a:pt x="78" y="126"/>
                  </a:lnTo>
                  <a:lnTo>
                    <a:pt x="66" y="120"/>
                  </a:lnTo>
                  <a:lnTo>
                    <a:pt x="60" y="114"/>
                  </a:lnTo>
                  <a:lnTo>
                    <a:pt x="54" y="108"/>
                  </a:lnTo>
                  <a:lnTo>
                    <a:pt x="48" y="96"/>
                  </a:lnTo>
                  <a:lnTo>
                    <a:pt x="42" y="90"/>
                  </a:lnTo>
                  <a:lnTo>
                    <a:pt x="36" y="84"/>
                  </a:lnTo>
                  <a:lnTo>
                    <a:pt x="30" y="78"/>
                  </a:lnTo>
                  <a:lnTo>
                    <a:pt x="24" y="72"/>
                  </a:lnTo>
                  <a:lnTo>
                    <a:pt x="18" y="66"/>
                  </a:lnTo>
                  <a:lnTo>
                    <a:pt x="12" y="54"/>
                  </a:lnTo>
                  <a:lnTo>
                    <a:pt x="12" y="48"/>
                  </a:lnTo>
                  <a:lnTo>
                    <a:pt x="6" y="42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1596" y="0"/>
                  </a:lnTo>
                  <a:lnTo>
                    <a:pt x="468" y="294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13" name="Group 99"/>
          <p:cNvGrpSpPr>
            <a:grpSpLocks/>
          </p:cNvGrpSpPr>
          <p:nvPr/>
        </p:nvGrpSpPr>
        <p:grpSpPr bwMode="auto">
          <a:xfrm>
            <a:off x="804844" y="2484430"/>
            <a:ext cx="2751138" cy="1268412"/>
            <a:chOff x="524" y="1560"/>
            <a:chExt cx="1733" cy="799"/>
          </a:xfrm>
        </p:grpSpPr>
        <p:grpSp>
          <p:nvGrpSpPr>
            <p:cNvPr id="14" name="Group 65"/>
            <p:cNvGrpSpPr>
              <a:grpSpLocks/>
            </p:cNvGrpSpPr>
            <p:nvPr/>
          </p:nvGrpSpPr>
          <p:grpSpPr bwMode="auto">
            <a:xfrm>
              <a:off x="1232" y="1560"/>
              <a:ext cx="1025" cy="515"/>
              <a:chOff x="2874" y="1647"/>
              <a:chExt cx="1602" cy="732"/>
            </a:xfrm>
          </p:grpSpPr>
          <p:sp>
            <p:nvSpPr>
              <p:cNvPr id="49218" name="Rectangle 66"/>
              <p:cNvSpPr>
                <a:spLocks noChangeArrowheads="1"/>
              </p:cNvSpPr>
              <p:nvPr/>
            </p:nvSpPr>
            <p:spPr bwMode="auto">
              <a:xfrm>
                <a:off x="2874" y="1941"/>
                <a:ext cx="1596" cy="438"/>
              </a:xfrm>
              <a:prstGeom prst="rect">
                <a:avLst/>
              </a:pr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19" name="Freeform 67"/>
              <p:cNvSpPr>
                <a:spLocks/>
              </p:cNvSpPr>
              <p:nvPr/>
            </p:nvSpPr>
            <p:spPr bwMode="auto">
              <a:xfrm>
                <a:off x="2874" y="1647"/>
                <a:ext cx="1602" cy="294"/>
              </a:xfrm>
              <a:custGeom>
                <a:avLst/>
                <a:gdLst/>
                <a:ahLst/>
                <a:cxnLst>
                  <a:cxn ang="0">
                    <a:pos x="1134" y="0"/>
                  </a:cxn>
                  <a:cxn ang="0">
                    <a:pos x="1152" y="6"/>
                  </a:cxn>
                  <a:cxn ang="0">
                    <a:pos x="1170" y="12"/>
                  </a:cxn>
                  <a:cxn ang="0">
                    <a:pos x="1188" y="18"/>
                  </a:cxn>
                  <a:cxn ang="0">
                    <a:pos x="1206" y="18"/>
                  </a:cxn>
                  <a:cxn ang="0">
                    <a:pos x="1224" y="24"/>
                  </a:cxn>
                  <a:cxn ang="0">
                    <a:pos x="1242" y="30"/>
                  </a:cxn>
                  <a:cxn ang="0">
                    <a:pos x="1260" y="36"/>
                  </a:cxn>
                  <a:cxn ang="0">
                    <a:pos x="1278" y="42"/>
                  </a:cxn>
                  <a:cxn ang="0">
                    <a:pos x="1296" y="48"/>
                  </a:cxn>
                  <a:cxn ang="0">
                    <a:pos x="1314" y="54"/>
                  </a:cxn>
                  <a:cxn ang="0">
                    <a:pos x="1326" y="60"/>
                  </a:cxn>
                  <a:cxn ang="0">
                    <a:pos x="1344" y="66"/>
                  </a:cxn>
                  <a:cxn ang="0">
                    <a:pos x="1356" y="72"/>
                  </a:cxn>
                  <a:cxn ang="0">
                    <a:pos x="1374" y="78"/>
                  </a:cxn>
                  <a:cxn ang="0">
                    <a:pos x="1386" y="84"/>
                  </a:cxn>
                  <a:cxn ang="0">
                    <a:pos x="1398" y="90"/>
                  </a:cxn>
                  <a:cxn ang="0">
                    <a:pos x="1416" y="96"/>
                  </a:cxn>
                  <a:cxn ang="0">
                    <a:pos x="1428" y="102"/>
                  </a:cxn>
                  <a:cxn ang="0">
                    <a:pos x="1440" y="114"/>
                  </a:cxn>
                  <a:cxn ang="0">
                    <a:pos x="1452" y="120"/>
                  </a:cxn>
                  <a:cxn ang="0">
                    <a:pos x="1464" y="126"/>
                  </a:cxn>
                  <a:cxn ang="0">
                    <a:pos x="1476" y="132"/>
                  </a:cxn>
                  <a:cxn ang="0">
                    <a:pos x="1482" y="138"/>
                  </a:cxn>
                  <a:cxn ang="0">
                    <a:pos x="1494" y="144"/>
                  </a:cxn>
                  <a:cxn ang="0">
                    <a:pos x="1506" y="150"/>
                  </a:cxn>
                  <a:cxn ang="0">
                    <a:pos x="1512" y="156"/>
                  </a:cxn>
                  <a:cxn ang="0">
                    <a:pos x="1524" y="162"/>
                  </a:cxn>
                  <a:cxn ang="0">
                    <a:pos x="1530" y="174"/>
                  </a:cxn>
                  <a:cxn ang="0">
                    <a:pos x="1536" y="180"/>
                  </a:cxn>
                  <a:cxn ang="0">
                    <a:pos x="1548" y="186"/>
                  </a:cxn>
                  <a:cxn ang="0">
                    <a:pos x="1554" y="192"/>
                  </a:cxn>
                  <a:cxn ang="0">
                    <a:pos x="1560" y="198"/>
                  </a:cxn>
                  <a:cxn ang="0">
                    <a:pos x="1566" y="204"/>
                  </a:cxn>
                  <a:cxn ang="0">
                    <a:pos x="1572" y="216"/>
                  </a:cxn>
                  <a:cxn ang="0">
                    <a:pos x="1578" y="222"/>
                  </a:cxn>
                  <a:cxn ang="0">
                    <a:pos x="1578" y="228"/>
                  </a:cxn>
                  <a:cxn ang="0">
                    <a:pos x="1584" y="234"/>
                  </a:cxn>
                  <a:cxn ang="0">
                    <a:pos x="1590" y="240"/>
                  </a:cxn>
                  <a:cxn ang="0">
                    <a:pos x="1590" y="252"/>
                  </a:cxn>
                  <a:cxn ang="0">
                    <a:pos x="1596" y="258"/>
                  </a:cxn>
                  <a:cxn ang="0">
                    <a:pos x="1596" y="264"/>
                  </a:cxn>
                  <a:cxn ang="0">
                    <a:pos x="1596" y="270"/>
                  </a:cxn>
                  <a:cxn ang="0">
                    <a:pos x="1602" y="276"/>
                  </a:cxn>
                  <a:cxn ang="0">
                    <a:pos x="1602" y="288"/>
                  </a:cxn>
                  <a:cxn ang="0">
                    <a:pos x="1602" y="294"/>
                  </a:cxn>
                  <a:cxn ang="0">
                    <a:pos x="0" y="294"/>
                  </a:cxn>
                  <a:cxn ang="0">
                    <a:pos x="1134" y="0"/>
                  </a:cxn>
                </a:cxnLst>
                <a:rect l="0" t="0" r="r" b="b"/>
                <a:pathLst>
                  <a:path w="1602" h="294">
                    <a:moveTo>
                      <a:pt x="1134" y="0"/>
                    </a:moveTo>
                    <a:lnTo>
                      <a:pt x="1152" y="6"/>
                    </a:lnTo>
                    <a:lnTo>
                      <a:pt x="1170" y="12"/>
                    </a:lnTo>
                    <a:lnTo>
                      <a:pt x="1188" y="18"/>
                    </a:lnTo>
                    <a:lnTo>
                      <a:pt x="1206" y="18"/>
                    </a:lnTo>
                    <a:lnTo>
                      <a:pt x="1224" y="24"/>
                    </a:lnTo>
                    <a:lnTo>
                      <a:pt x="1242" y="30"/>
                    </a:lnTo>
                    <a:lnTo>
                      <a:pt x="1260" y="36"/>
                    </a:lnTo>
                    <a:lnTo>
                      <a:pt x="1278" y="42"/>
                    </a:lnTo>
                    <a:lnTo>
                      <a:pt x="1296" y="48"/>
                    </a:lnTo>
                    <a:lnTo>
                      <a:pt x="1314" y="54"/>
                    </a:lnTo>
                    <a:lnTo>
                      <a:pt x="1326" y="60"/>
                    </a:lnTo>
                    <a:lnTo>
                      <a:pt x="1344" y="66"/>
                    </a:lnTo>
                    <a:lnTo>
                      <a:pt x="1356" y="72"/>
                    </a:lnTo>
                    <a:lnTo>
                      <a:pt x="1374" y="78"/>
                    </a:lnTo>
                    <a:lnTo>
                      <a:pt x="1386" y="84"/>
                    </a:lnTo>
                    <a:lnTo>
                      <a:pt x="1398" y="90"/>
                    </a:lnTo>
                    <a:lnTo>
                      <a:pt x="1416" y="96"/>
                    </a:lnTo>
                    <a:lnTo>
                      <a:pt x="1428" y="102"/>
                    </a:lnTo>
                    <a:lnTo>
                      <a:pt x="1440" y="114"/>
                    </a:lnTo>
                    <a:lnTo>
                      <a:pt x="1452" y="120"/>
                    </a:lnTo>
                    <a:lnTo>
                      <a:pt x="1464" y="126"/>
                    </a:lnTo>
                    <a:lnTo>
                      <a:pt x="1476" y="132"/>
                    </a:lnTo>
                    <a:lnTo>
                      <a:pt x="1482" y="138"/>
                    </a:lnTo>
                    <a:lnTo>
                      <a:pt x="1494" y="144"/>
                    </a:lnTo>
                    <a:lnTo>
                      <a:pt x="1506" y="150"/>
                    </a:lnTo>
                    <a:lnTo>
                      <a:pt x="1512" y="156"/>
                    </a:lnTo>
                    <a:lnTo>
                      <a:pt x="1524" y="162"/>
                    </a:lnTo>
                    <a:lnTo>
                      <a:pt x="1530" y="174"/>
                    </a:lnTo>
                    <a:lnTo>
                      <a:pt x="1536" y="180"/>
                    </a:lnTo>
                    <a:lnTo>
                      <a:pt x="1548" y="186"/>
                    </a:lnTo>
                    <a:lnTo>
                      <a:pt x="1554" y="192"/>
                    </a:lnTo>
                    <a:lnTo>
                      <a:pt x="1560" y="198"/>
                    </a:lnTo>
                    <a:lnTo>
                      <a:pt x="1566" y="204"/>
                    </a:lnTo>
                    <a:lnTo>
                      <a:pt x="1572" y="216"/>
                    </a:lnTo>
                    <a:lnTo>
                      <a:pt x="1578" y="222"/>
                    </a:lnTo>
                    <a:lnTo>
                      <a:pt x="1578" y="228"/>
                    </a:lnTo>
                    <a:lnTo>
                      <a:pt x="1584" y="234"/>
                    </a:lnTo>
                    <a:lnTo>
                      <a:pt x="1590" y="240"/>
                    </a:lnTo>
                    <a:lnTo>
                      <a:pt x="1590" y="252"/>
                    </a:lnTo>
                    <a:lnTo>
                      <a:pt x="1596" y="258"/>
                    </a:lnTo>
                    <a:lnTo>
                      <a:pt x="1596" y="264"/>
                    </a:lnTo>
                    <a:lnTo>
                      <a:pt x="1596" y="270"/>
                    </a:lnTo>
                    <a:lnTo>
                      <a:pt x="1602" y="276"/>
                    </a:lnTo>
                    <a:lnTo>
                      <a:pt x="1602" y="288"/>
                    </a:lnTo>
                    <a:lnTo>
                      <a:pt x="1602" y="294"/>
                    </a:lnTo>
                    <a:lnTo>
                      <a:pt x="0" y="294"/>
                    </a:lnTo>
                    <a:lnTo>
                      <a:pt x="113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15" name="Group 71"/>
            <p:cNvGrpSpPr>
              <a:grpSpLocks/>
            </p:cNvGrpSpPr>
            <p:nvPr/>
          </p:nvGrpSpPr>
          <p:grpSpPr bwMode="auto">
            <a:xfrm>
              <a:off x="1232" y="1763"/>
              <a:ext cx="1025" cy="515"/>
              <a:chOff x="2874" y="1941"/>
              <a:chExt cx="1602" cy="732"/>
            </a:xfrm>
          </p:grpSpPr>
          <p:sp>
            <p:nvSpPr>
              <p:cNvPr id="49224" name="Freeform 72"/>
              <p:cNvSpPr>
                <a:spLocks/>
              </p:cNvSpPr>
              <p:nvPr/>
            </p:nvSpPr>
            <p:spPr bwMode="auto">
              <a:xfrm>
                <a:off x="4008" y="1941"/>
                <a:ext cx="468" cy="732"/>
              </a:xfrm>
              <a:custGeom>
                <a:avLst/>
                <a:gdLst/>
                <a:ahLst/>
                <a:cxnLst>
                  <a:cxn ang="0">
                    <a:pos x="468" y="6"/>
                  </a:cxn>
                  <a:cxn ang="0">
                    <a:pos x="462" y="18"/>
                  </a:cxn>
                  <a:cxn ang="0">
                    <a:pos x="462" y="36"/>
                  </a:cxn>
                  <a:cxn ang="0">
                    <a:pos x="456" y="48"/>
                  </a:cxn>
                  <a:cxn ang="0">
                    <a:pos x="444" y="66"/>
                  </a:cxn>
                  <a:cxn ang="0">
                    <a:pos x="438" y="78"/>
                  </a:cxn>
                  <a:cxn ang="0">
                    <a:pos x="426" y="90"/>
                  </a:cxn>
                  <a:cxn ang="0">
                    <a:pos x="414" y="108"/>
                  </a:cxn>
                  <a:cxn ang="0">
                    <a:pos x="396" y="120"/>
                  </a:cxn>
                  <a:cxn ang="0">
                    <a:pos x="378" y="132"/>
                  </a:cxn>
                  <a:cxn ang="0">
                    <a:pos x="360" y="144"/>
                  </a:cxn>
                  <a:cxn ang="0">
                    <a:pos x="342" y="162"/>
                  </a:cxn>
                  <a:cxn ang="0">
                    <a:pos x="318" y="174"/>
                  </a:cxn>
                  <a:cxn ang="0">
                    <a:pos x="294" y="186"/>
                  </a:cxn>
                  <a:cxn ang="0">
                    <a:pos x="264" y="198"/>
                  </a:cxn>
                  <a:cxn ang="0">
                    <a:pos x="240" y="210"/>
                  </a:cxn>
                  <a:cxn ang="0">
                    <a:pos x="210" y="222"/>
                  </a:cxn>
                  <a:cxn ang="0">
                    <a:pos x="180" y="234"/>
                  </a:cxn>
                  <a:cxn ang="0">
                    <a:pos x="144" y="246"/>
                  </a:cxn>
                  <a:cxn ang="0">
                    <a:pos x="108" y="258"/>
                  </a:cxn>
                  <a:cxn ang="0">
                    <a:pos x="72" y="270"/>
                  </a:cxn>
                  <a:cxn ang="0">
                    <a:pos x="36" y="282"/>
                  </a:cxn>
                  <a:cxn ang="0">
                    <a:pos x="0" y="294"/>
                  </a:cxn>
                  <a:cxn ang="0">
                    <a:pos x="18" y="726"/>
                  </a:cxn>
                  <a:cxn ang="0">
                    <a:pos x="54" y="714"/>
                  </a:cxn>
                  <a:cxn ang="0">
                    <a:pos x="90" y="702"/>
                  </a:cxn>
                  <a:cxn ang="0">
                    <a:pos x="126" y="690"/>
                  </a:cxn>
                  <a:cxn ang="0">
                    <a:pos x="162" y="678"/>
                  </a:cxn>
                  <a:cxn ang="0">
                    <a:pos x="192" y="666"/>
                  </a:cxn>
                  <a:cxn ang="0">
                    <a:pos x="222" y="654"/>
                  </a:cxn>
                  <a:cxn ang="0">
                    <a:pos x="252" y="642"/>
                  </a:cxn>
                  <a:cxn ang="0">
                    <a:pos x="282" y="630"/>
                  </a:cxn>
                  <a:cxn ang="0">
                    <a:pos x="306" y="618"/>
                  </a:cxn>
                  <a:cxn ang="0">
                    <a:pos x="330" y="606"/>
                  </a:cxn>
                  <a:cxn ang="0">
                    <a:pos x="348" y="594"/>
                  </a:cxn>
                  <a:cxn ang="0">
                    <a:pos x="372" y="576"/>
                  </a:cxn>
                  <a:cxn ang="0">
                    <a:pos x="390" y="564"/>
                  </a:cxn>
                  <a:cxn ang="0">
                    <a:pos x="402" y="552"/>
                  </a:cxn>
                  <a:cxn ang="0">
                    <a:pos x="420" y="534"/>
                  </a:cxn>
                  <a:cxn ang="0">
                    <a:pos x="432" y="522"/>
                  </a:cxn>
                  <a:cxn ang="0">
                    <a:pos x="444" y="510"/>
                  </a:cxn>
                  <a:cxn ang="0">
                    <a:pos x="450" y="492"/>
                  </a:cxn>
                  <a:cxn ang="0">
                    <a:pos x="456" y="480"/>
                  </a:cxn>
                  <a:cxn ang="0">
                    <a:pos x="462" y="468"/>
                  </a:cxn>
                  <a:cxn ang="0">
                    <a:pos x="468" y="450"/>
                  </a:cxn>
                  <a:cxn ang="0">
                    <a:pos x="468" y="438"/>
                  </a:cxn>
                </a:cxnLst>
                <a:rect l="0" t="0" r="r" b="b"/>
                <a:pathLst>
                  <a:path w="468" h="732">
                    <a:moveTo>
                      <a:pt x="468" y="0"/>
                    </a:moveTo>
                    <a:lnTo>
                      <a:pt x="468" y="6"/>
                    </a:lnTo>
                    <a:lnTo>
                      <a:pt x="468" y="12"/>
                    </a:lnTo>
                    <a:lnTo>
                      <a:pt x="462" y="18"/>
                    </a:lnTo>
                    <a:lnTo>
                      <a:pt x="462" y="30"/>
                    </a:lnTo>
                    <a:lnTo>
                      <a:pt x="462" y="36"/>
                    </a:lnTo>
                    <a:lnTo>
                      <a:pt x="456" y="42"/>
                    </a:lnTo>
                    <a:lnTo>
                      <a:pt x="456" y="48"/>
                    </a:lnTo>
                    <a:lnTo>
                      <a:pt x="450" y="54"/>
                    </a:lnTo>
                    <a:lnTo>
                      <a:pt x="444" y="66"/>
                    </a:lnTo>
                    <a:lnTo>
                      <a:pt x="444" y="72"/>
                    </a:lnTo>
                    <a:lnTo>
                      <a:pt x="438" y="78"/>
                    </a:lnTo>
                    <a:lnTo>
                      <a:pt x="432" y="84"/>
                    </a:lnTo>
                    <a:lnTo>
                      <a:pt x="426" y="90"/>
                    </a:lnTo>
                    <a:lnTo>
                      <a:pt x="420" y="96"/>
                    </a:lnTo>
                    <a:lnTo>
                      <a:pt x="414" y="108"/>
                    </a:lnTo>
                    <a:lnTo>
                      <a:pt x="402" y="114"/>
                    </a:lnTo>
                    <a:lnTo>
                      <a:pt x="396" y="120"/>
                    </a:lnTo>
                    <a:lnTo>
                      <a:pt x="390" y="126"/>
                    </a:lnTo>
                    <a:lnTo>
                      <a:pt x="378" y="132"/>
                    </a:lnTo>
                    <a:lnTo>
                      <a:pt x="372" y="138"/>
                    </a:lnTo>
                    <a:lnTo>
                      <a:pt x="360" y="144"/>
                    </a:lnTo>
                    <a:lnTo>
                      <a:pt x="348" y="156"/>
                    </a:lnTo>
                    <a:lnTo>
                      <a:pt x="342" y="162"/>
                    </a:lnTo>
                    <a:lnTo>
                      <a:pt x="330" y="168"/>
                    </a:lnTo>
                    <a:lnTo>
                      <a:pt x="318" y="174"/>
                    </a:lnTo>
                    <a:lnTo>
                      <a:pt x="306" y="180"/>
                    </a:lnTo>
                    <a:lnTo>
                      <a:pt x="294" y="186"/>
                    </a:lnTo>
                    <a:lnTo>
                      <a:pt x="282" y="192"/>
                    </a:lnTo>
                    <a:lnTo>
                      <a:pt x="264" y="198"/>
                    </a:lnTo>
                    <a:lnTo>
                      <a:pt x="252" y="204"/>
                    </a:lnTo>
                    <a:lnTo>
                      <a:pt x="240" y="210"/>
                    </a:lnTo>
                    <a:lnTo>
                      <a:pt x="222" y="216"/>
                    </a:lnTo>
                    <a:lnTo>
                      <a:pt x="210" y="222"/>
                    </a:lnTo>
                    <a:lnTo>
                      <a:pt x="192" y="228"/>
                    </a:lnTo>
                    <a:lnTo>
                      <a:pt x="180" y="234"/>
                    </a:lnTo>
                    <a:lnTo>
                      <a:pt x="162" y="240"/>
                    </a:lnTo>
                    <a:lnTo>
                      <a:pt x="144" y="246"/>
                    </a:lnTo>
                    <a:lnTo>
                      <a:pt x="126" y="252"/>
                    </a:lnTo>
                    <a:lnTo>
                      <a:pt x="108" y="258"/>
                    </a:lnTo>
                    <a:lnTo>
                      <a:pt x="90" y="264"/>
                    </a:lnTo>
                    <a:lnTo>
                      <a:pt x="72" y="270"/>
                    </a:lnTo>
                    <a:lnTo>
                      <a:pt x="54" y="276"/>
                    </a:lnTo>
                    <a:lnTo>
                      <a:pt x="36" y="282"/>
                    </a:lnTo>
                    <a:lnTo>
                      <a:pt x="18" y="288"/>
                    </a:lnTo>
                    <a:lnTo>
                      <a:pt x="0" y="294"/>
                    </a:lnTo>
                    <a:lnTo>
                      <a:pt x="0" y="732"/>
                    </a:lnTo>
                    <a:lnTo>
                      <a:pt x="18" y="726"/>
                    </a:lnTo>
                    <a:lnTo>
                      <a:pt x="36" y="720"/>
                    </a:lnTo>
                    <a:lnTo>
                      <a:pt x="54" y="714"/>
                    </a:lnTo>
                    <a:lnTo>
                      <a:pt x="72" y="708"/>
                    </a:lnTo>
                    <a:lnTo>
                      <a:pt x="90" y="702"/>
                    </a:lnTo>
                    <a:lnTo>
                      <a:pt x="108" y="696"/>
                    </a:lnTo>
                    <a:lnTo>
                      <a:pt x="126" y="690"/>
                    </a:lnTo>
                    <a:lnTo>
                      <a:pt x="144" y="684"/>
                    </a:lnTo>
                    <a:lnTo>
                      <a:pt x="162" y="678"/>
                    </a:lnTo>
                    <a:lnTo>
                      <a:pt x="180" y="672"/>
                    </a:lnTo>
                    <a:lnTo>
                      <a:pt x="192" y="666"/>
                    </a:lnTo>
                    <a:lnTo>
                      <a:pt x="210" y="660"/>
                    </a:lnTo>
                    <a:lnTo>
                      <a:pt x="222" y="654"/>
                    </a:lnTo>
                    <a:lnTo>
                      <a:pt x="240" y="648"/>
                    </a:lnTo>
                    <a:lnTo>
                      <a:pt x="252" y="642"/>
                    </a:lnTo>
                    <a:lnTo>
                      <a:pt x="264" y="636"/>
                    </a:lnTo>
                    <a:lnTo>
                      <a:pt x="282" y="630"/>
                    </a:lnTo>
                    <a:lnTo>
                      <a:pt x="294" y="624"/>
                    </a:lnTo>
                    <a:lnTo>
                      <a:pt x="306" y="618"/>
                    </a:lnTo>
                    <a:lnTo>
                      <a:pt x="318" y="612"/>
                    </a:lnTo>
                    <a:lnTo>
                      <a:pt x="330" y="606"/>
                    </a:lnTo>
                    <a:lnTo>
                      <a:pt x="342" y="600"/>
                    </a:lnTo>
                    <a:lnTo>
                      <a:pt x="348" y="594"/>
                    </a:lnTo>
                    <a:lnTo>
                      <a:pt x="360" y="582"/>
                    </a:lnTo>
                    <a:lnTo>
                      <a:pt x="372" y="576"/>
                    </a:lnTo>
                    <a:lnTo>
                      <a:pt x="378" y="570"/>
                    </a:lnTo>
                    <a:lnTo>
                      <a:pt x="390" y="564"/>
                    </a:lnTo>
                    <a:lnTo>
                      <a:pt x="396" y="558"/>
                    </a:lnTo>
                    <a:lnTo>
                      <a:pt x="402" y="552"/>
                    </a:lnTo>
                    <a:lnTo>
                      <a:pt x="414" y="546"/>
                    </a:lnTo>
                    <a:lnTo>
                      <a:pt x="420" y="534"/>
                    </a:lnTo>
                    <a:lnTo>
                      <a:pt x="426" y="528"/>
                    </a:lnTo>
                    <a:lnTo>
                      <a:pt x="432" y="522"/>
                    </a:lnTo>
                    <a:lnTo>
                      <a:pt x="438" y="516"/>
                    </a:lnTo>
                    <a:lnTo>
                      <a:pt x="444" y="510"/>
                    </a:lnTo>
                    <a:lnTo>
                      <a:pt x="444" y="504"/>
                    </a:lnTo>
                    <a:lnTo>
                      <a:pt x="450" y="492"/>
                    </a:lnTo>
                    <a:lnTo>
                      <a:pt x="456" y="486"/>
                    </a:lnTo>
                    <a:lnTo>
                      <a:pt x="456" y="480"/>
                    </a:lnTo>
                    <a:lnTo>
                      <a:pt x="462" y="474"/>
                    </a:lnTo>
                    <a:lnTo>
                      <a:pt x="462" y="468"/>
                    </a:lnTo>
                    <a:lnTo>
                      <a:pt x="462" y="456"/>
                    </a:lnTo>
                    <a:lnTo>
                      <a:pt x="468" y="450"/>
                    </a:lnTo>
                    <a:lnTo>
                      <a:pt x="468" y="444"/>
                    </a:lnTo>
                    <a:lnTo>
                      <a:pt x="468" y="438"/>
                    </a:lnTo>
                    <a:lnTo>
                      <a:pt x="46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25" name="Freeform 73"/>
              <p:cNvSpPr>
                <a:spLocks/>
              </p:cNvSpPr>
              <p:nvPr/>
            </p:nvSpPr>
            <p:spPr bwMode="auto">
              <a:xfrm>
                <a:off x="2874" y="1941"/>
                <a:ext cx="1128" cy="7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28" y="294"/>
                  </a:cxn>
                  <a:cxn ang="0">
                    <a:pos x="1128" y="732"/>
                  </a:cxn>
                  <a:cxn ang="0">
                    <a:pos x="0" y="438"/>
                  </a:cxn>
                  <a:cxn ang="0">
                    <a:pos x="0" y="0"/>
                  </a:cxn>
                </a:cxnLst>
                <a:rect l="0" t="0" r="r" b="b"/>
                <a:pathLst>
                  <a:path w="1128" h="732">
                    <a:moveTo>
                      <a:pt x="0" y="0"/>
                    </a:moveTo>
                    <a:lnTo>
                      <a:pt x="1128" y="294"/>
                    </a:lnTo>
                    <a:lnTo>
                      <a:pt x="1128" y="732"/>
                    </a:lnTo>
                    <a:lnTo>
                      <a:pt x="0" y="43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26" name="Freeform 74"/>
              <p:cNvSpPr>
                <a:spLocks/>
              </p:cNvSpPr>
              <p:nvPr/>
            </p:nvSpPr>
            <p:spPr bwMode="auto">
              <a:xfrm>
                <a:off x="2874" y="1941"/>
                <a:ext cx="1602" cy="294"/>
              </a:xfrm>
              <a:custGeom>
                <a:avLst/>
                <a:gdLst/>
                <a:ahLst/>
                <a:cxnLst>
                  <a:cxn ang="0">
                    <a:pos x="1602" y="0"/>
                  </a:cxn>
                  <a:cxn ang="0">
                    <a:pos x="1602" y="6"/>
                  </a:cxn>
                  <a:cxn ang="0">
                    <a:pos x="1602" y="12"/>
                  </a:cxn>
                  <a:cxn ang="0">
                    <a:pos x="1596" y="18"/>
                  </a:cxn>
                  <a:cxn ang="0">
                    <a:pos x="1596" y="30"/>
                  </a:cxn>
                  <a:cxn ang="0">
                    <a:pos x="1596" y="36"/>
                  </a:cxn>
                  <a:cxn ang="0">
                    <a:pos x="1590" y="42"/>
                  </a:cxn>
                  <a:cxn ang="0">
                    <a:pos x="1590" y="48"/>
                  </a:cxn>
                  <a:cxn ang="0">
                    <a:pos x="1584" y="54"/>
                  </a:cxn>
                  <a:cxn ang="0">
                    <a:pos x="1578" y="66"/>
                  </a:cxn>
                  <a:cxn ang="0">
                    <a:pos x="1578" y="72"/>
                  </a:cxn>
                  <a:cxn ang="0">
                    <a:pos x="1572" y="78"/>
                  </a:cxn>
                  <a:cxn ang="0">
                    <a:pos x="1566" y="84"/>
                  </a:cxn>
                  <a:cxn ang="0">
                    <a:pos x="1560" y="90"/>
                  </a:cxn>
                  <a:cxn ang="0">
                    <a:pos x="1554" y="96"/>
                  </a:cxn>
                  <a:cxn ang="0">
                    <a:pos x="1548" y="108"/>
                  </a:cxn>
                  <a:cxn ang="0">
                    <a:pos x="1536" y="114"/>
                  </a:cxn>
                  <a:cxn ang="0">
                    <a:pos x="1530" y="120"/>
                  </a:cxn>
                  <a:cxn ang="0">
                    <a:pos x="1524" y="126"/>
                  </a:cxn>
                  <a:cxn ang="0">
                    <a:pos x="1512" y="132"/>
                  </a:cxn>
                  <a:cxn ang="0">
                    <a:pos x="1506" y="138"/>
                  </a:cxn>
                  <a:cxn ang="0">
                    <a:pos x="1494" y="144"/>
                  </a:cxn>
                  <a:cxn ang="0">
                    <a:pos x="1482" y="156"/>
                  </a:cxn>
                  <a:cxn ang="0">
                    <a:pos x="1476" y="162"/>
                  </a:cxn>
                  <a:cxn ang="0">
                    <a:pos x="1464" y="168"/>
                  </a:cxn>
                  <a:cxn ang="0">
                    <a:pos x="1452" y="174"/>
                  </a:cxn>
                  <a:cxn ang="0">
                    <a:pos x="1440" y="180"/>
                  </a:cxn>
                  <a:cxn ang="0">
                    <a:pos x="1428" y="186"/>
                  </a:cxn>
                  <a:cxn ang="0">
                    <a:pos x="1416" y="192"/>
                  </a:cxn>
                  <a:cxn ang="0">
                    <a:pos x="1398" y="198"/>
                  </a:cxn>
                  <a:cxn ang="0">
                    <a:pos x="1386" y="204"/>
                  </a:cxn>
                  <a:cxn ang="0">
                    <a:pos x="1374" y="210"/>
                  </a:cxn>
                  <a:cxn ang="0">
                    <a:pos x="1356" y="216"/>
                  </a:cxn>
                  <a:cxn ang="0">
                    <a:pos x="1344" y="222"/>
                  </a:cxn>
                  <a:cxn ang="0">
                    <a:pos x="1326" y="228"/>
                  </a:cxn>
                  <a:cxn ang="0">
                    <a:pos x="1314" y="234"/>
                  </a:cxn>
                  <a:cxn ang="0">
                    <a:pos x="1296" y="240"/>
                  </a:cxn>
                  <a:cxn ang="0">
                    <a:pos x="1278" y="246"/>
                  </a:cxn>
                  <a:cxn ang="0">
                    <a:pos x="1260" y="252"/>
                  </a:cxn>
                  <a:cxn ang="0">
                    <a:pos x="1242" y="258"/>
                  </a:cxn>
                  <a:cxn ang="0">
                    <a:pos x="1224" y="264"/>
                  </a:cxn>
                  <a:cxn ang="0">
                    <a:pos x="1206" y="270"/>
                  </a:cxn>
                  <a:cxn ang="0">
                    <a:pos x="1188" y="276"/>
                  </a:cxn>
                  <a:cxn ang="0">
                    <a:pos x="1170" y="282"/>
                  </a:cxn>
                  <a:cxn ang="0">
                    <a:pos x="1152" y="288"/>
                  </a:cxn>
                  <a:cxn ang="0">
                    <a:pos x="1134" y="294"/>
                  </a:cxn>
                  <a:cxn ang="0">
                    <a:pos x="0" y="0"/>
                  </a:cxn>
                  <a:cxn ang="0">
                    <a:pos x="1602" y="0"/>
                  </a:cxn>
                </a:cxnLst>
                <a:rect l="0" t="0" r="r" b="b"/>
                <a:pathLst>
                  <a:path w="1602" h="294">
                    <a:moveTo>
                      <a:pt x="1602" y="0"/>
                    </a:moveTo>
                    <a:lnTo>
                      <a:pt x="1602" y="6"/>
                    </a:lnTo>
                    <a:lnTo>
                      <a:pt x="1602" y="12"/>
                    </a:lnTo>
                    <a:lnTo>
                      <a:pt x="1596" y="18"/>
                    </a:lnTo>
                    <a:lnTo>
                      <a:pt x="1596" y="30"/>
                    </a:lnTo>
                    <a:lnTo>
                      <a:pt x="1596" y="36"/>
                    </a:lnTo>
                    <a:lnTo>
                      <a:pt x="1590" y="42"/>
                    </a:lnTo>
                    <a:lnTo>
                      <a:pt x="1590" y="48"/>
                    </a:lnTo>
                    <a:lnTo>
                      <a:pt x="1584" y="54"/>
                    </a:lnTo>
                    <a:lnTo>
                      <a:pt x="1578" y="66"/>
                    </a:lnTo>
                    <a:lnTo>
                      <a:pt x="1578" y="72"/>
                    </a:lnTo>
                    <a:lnTo>
                      <a:pt x="1572" y="78"/>
                    </a:lnTo>
                    <a:lnTo>
                      <a:pt x="1566" y="84"/>
                    </a:lnTo>
                    <a:lnTo>
                      <a:pt x="1560" y="90"/>
                    </a:lnTo>
                    <a:lnTo>
                      <a:pt x="1554" y="96"/>
                    </a:lnTo>
                    <a:lnTo>
                      <a:pt x="1548" y="108"/>
                    </a:lnTo>
                    <a:lnTo>
                      <a:pt x="1536" y="114"/>
                    </a:lnTo>
                    <a:lnTo>
                      <a:pt x="1530" y="120"/>
                    </a:lnTo>
                    <a:lnTo>
                      <a:pt x="1524" y="126"/>
                    </a:lnTo>
                    <a:lnTo>
                      <a:pt x="1512" y="132"/>
                    </a:lnTo>
                    <a:lnTo>
                      <a:pt x="1506" y="138"/>
                    </a:lnTo>
                    <a:lnTo>
                      <a:pt x="1494" y="144"/>
                    </a:lnTo>
                    <a:lnTo>
                      <a:pt x="1482" y="156"/>
                    </a:lnTo>
                    <a:lnTo>
                      <a:pt x="1476" y="162"/>
                    </a:lnTo>
                    <a:lnTo>
                      <a:pt x="1464" y="168"/>
                    </a:lnTo>
                    <a:lnTo>
                      <a:pt x="1452" y="174"/>
                    </a:lnTo>
                    <a:lnTo>
                      <a:pt x="1440" y="180"/>
                    </a:lnTo>
                    <a:lnTo>
                      <a:pt x="1428" y="186"/>
                    </a:lnTo>
                    <a:lnTo>
                      <a:pt x="1416" y="192"/>
                    </a:lnTo>
                    <a:lnTo>
                      <a:pt x="1398" y="198"/>
                    </a:lnTo>
                    <a:lnTo>
                      <a:pt x="1386" y="204"/>
                    </a:lnTo>
                    <a:lnTo>
                      <a:pt x="1374" y="210"/>
                    </a:lnTo>
                    <a:lnTo>
                      <a:pt x="1356" y="216"/>
                    </a:lnTo>
                    <a:lnTo>
                      <a:pt x="1344" y="222"/>
                    </a:lnTo>
                    <a:lnTo>
                      <a:pt x="1326" y="228"/>
                    </a:lnTo>
                    <a:lnTo>
                      <a:pt x="1314" y="234"/>
                    </a:lnTo>
                    <a:lnTo>
                      <a:pt x="1296" y="240"/>
                    </a:lnTo>
                    <a:lnTo>
                      <a:pt x="1278" y="246"/>
                    </a:lnTo>
                    <a:lnTo>
                      <a:pt x="1260" y="252"/>
                    </a:lnTo>
                    <a:lnTo>
                      <a:pt x="1242" y="258"/>
                    </a:lnTo>
                    <a:lnTo>
                      <a:pt x="1224" y="264"/>
                    </a:lnTo>
                    <a:lnTo>
                      <a:pt x="1206" y="270"/>
                    </a:lnTo>
                    <a:lnTo>
                      <a:pt x="1188" y="276"/>
                    </a:lnTo>
                    <a:lnTo>
                      <a:pt x="1170" y="282"/>
                    </a:lnTo>
                    <a:lnTo>
                      <a:pt x="1152" y="288"/>
                    </a:lnTo>
                    <a:lnTo>
                      <a:pt x="1134" y="294"/>
                    </a:lnTo>
                    <a:lnTo>
                      <a:pt x="0" y="0"/>
                    </a:lnTo>
                    <a:lnTo>
                      <a:pt x="160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16" name="Group 79"/>
            <p:cNvGrpSpPr>
              <a:grpSpLocks/>
            </p:cNvGrpSpPr>
            <p:nvPr/>
          </p:nvGrpSpPr>
          <p:grpSpPr bwMode="auto">
            <a:xfrm>
              <a:off x="1232" y="1759"/>
              <a:ext cx="725" cy="600"/>
              <a:chOff x="2874" y="1941"/>
              <a:chExt cx="1134" cy="852"/>
            </a:xfrm>
          </p:grpSpPr>
          <p:sp>
            <p:nvSpPr>
              <p:cNvPr id="49232" name="Freeform 80"/>
              <p:cNvSpPr>
                <a:spLocks/>
              </p:cNvSpPr>
              <p:nvPr/>
            </p:nvSpPr>
            <p:spPr bwMode="auto">
              <a:xfrm>
                <a:off x="2874" y="2235"/>
                <a:ext cx="1134" cy="558"/>
              </a:xfrm>
              <a:custGeom>
                <a:avLst/>
                <a:gdLst/>
                <a:ahLst/>
                <a:cxnLst>
                  <a:cxn ang="0">
                    <a:pos x="1110" y="0"/>
                  </a:cxn>
                  <a:cxn ang="0">
                    <a:pos x="1074" y="12"/>
                  </a:cxn>
                  <a:cxn ang="0">
                    <a:pos x="1032" y="24"/>
                  </a:cxn>
                  <a:cxn ang="0">
                    <a:pos x="984" y="30"/>
                  </a:cxn>
                  <a:cxn ang="0">
                    <a:pos x="942" y="42"/>
                  </a:cxn>
                  <a:cxn ang="0">
                    <a:pos x="894" y="48"/>
                  </a:cxn>
                  <a:cxn ang="0">
                    <a:pos x="846" y="54"/>
                  </a:cxn>
                  <a:cxn ang="0">
                    <a:pos x="804" y="66"/>
                  </a:cxn>
                  <a:cxn ang="0">
                    <a:pos x="750" y="72"/>
                  </a:cxn>
                  <a:cxn ang="0">
                    <a:pos x="702" y="78"/>
                  </a:cxn>
                  <a:cxn ang="0">
                    <a:pos x="654" y="84"/>
                  </a:cxn>
                  <a:cxn ang="0">
                    <a:pos x="600" y="90"/>
                  </a:cxn>
                  <a:cxn ang="0">
                    <a:pos x="546" y="96"/>
                  </a:cxn>
                  <a:cxn ang="0">
                    <a:pos x="498" y="96"/>
                  </a:cxn>
                  <a:cxn ang="0">
                    <a:pos x="444" y="102"/>
                  </a:cxn>
                  <a:cxn ang="0">
                    <a:pos x="390" y="108"/>
                  </a:cxn>
                  <a:cxn ang="0">
                    <a:pos x="336" y="108"/>
                  </a:cxn>
                  <a:cxn ang="0">
                    <a:pos x="282" y="114"/>
                  </a:cxn>
                  <a:cxn ang="0">
                    <a:pos x="222" y="114"/>
                  </a:cxn>
                  <a:cxn ang="0">
                    <a:pos x="168" y="114"/>
                  </a:cxn>
                  <a:cxn ang="0">
                    <a:pos x="114" y="120"/>
                  </a:cxn>
                  <a:cxn ang="0">
                    <a:pos x="60" y="120"/>
                  </a:cxn>
                  <a:cxn ang="0">
                    <a:pos x="0" y="120"/>
                  </a:cxn>
                  <a:cxn ang="0">
                    <a:pos x="30" y="558"/>
                  </a:cxn>
                  <a:cxn ang="0">
                    <a:pos x="84" y="558"/>
                  </a:cxn>
                  <a:cxn ang="0">
                    <a:pos x="138" y="552"/>
                  </a:cxn>
                  <a:cxn ang="0">
                    <a:pos x="198" y="552"/>
                  </a:cxn>
                  <a:cxn ang="0">
                    <a:pos x="252" y="552"/>
                  </a:cxn>
                  <a:cxn ang="0">
                    <a:pos x="306" y="546"/>
                  </a:cxn>
                  <a:cxn ang="0">
                    <a:pos x="360" y="546"/>
                  </a:cxn>
                  <a:cxn ang="0">
                    <a:pos x="414" y="540"/>
                  </a:cxn>
                  <a:cxn ang="0">
                    <a:pos x="468" y="540"/>
                  </a:cxn>
                  <a:cxn ang="0">
                    <a:pos x="522" y="534"/>
                  </a:cxn>
                  <a:cxn ang="0">
                    <a:pos x="576" y="528"/>
                  </a:cxn>
                  <a:cxn ang="0">
                    <a:pos x="624" y="522"/>
                  </a:cxn>
                  <a:cxn ang="0">
                    <a:pos x="678" y="516"/>
                  </a:cxn>
                  <a:cxn ang="0">
                    <a:pos x="726" y="510"/>
                  </a:cxn>
                  <a:cxn ang="0">
                    <a:pos x="774" y="504"/>
                  </a:cxn>
                  <a:cxn ang="0">
                    <a:pos x="828" y="498"/>
                  </a:cxn>
                  <a:cxn ang="0">
                    <a:pos x="870" y="492"/>
                  </a:cxn>
                  <a:cxn ang="0">
                    <a:pos x="918" y="480"/>
                  </a:cxn>
                  <a:cxn ang="0">
                    <a:pos x="966" y="474"/>
                  </a:cxn>
                  <a:cxn ang="0">
                    <a:pos x="1008" y="462"/>
                  </a:cxn>
                  <a:cxn ang="0">
                    <a:pos x="1050" y="456"/>
                  </a:cxn>
                  <a:cxn ang="0">
                    <a:pos x="1092" y="444"/>
                  </a:cxn>
                  <a:cxn ang="0">
                    <a:pos x="1134" y="438"/>
                  </a:cxn>
                </a:cxnLst>
                <a:rect l="0" t="0" r="r" b="b"/>
                <a:pathLst>
                  <a:path w="1134" h="558">
                    <a:moveTo>
                      <a:pt x="1134" y="0"/>
                    </a:moveTo>
                    <a:lnTo>
                      <a:pt x="1110" y="0"/>
                    </a:lnTo>
                    <a:lnTo>
                      <a:pt x="1092" y="6"/>
                    </a:lnTo>
                    <a:lnTo>
                      <a:pt x="1074" y="12"/>
                    </a:lnTo>
                    <a:lnTo>
                      <a:pt x="1050" y="18"/>
                    </a:lnTo>
                    <a:lnTo>
                      <a:pt x="1032" y="24"/>
                    </a:lnTo>
                    <a:lnTo>
                      <a:pt x="1008" y="24"/>
                    </a:lnTo>
                    <a:lnTo>
                      <a:pt x="984" y="30"/>
                    </a:lnTo>
                    <a:lnTo>
                      <a:pt x="966" y="36"/>
                    </a:lnTo>
                    <a:lnTo>
                      <a:pt x="942" y="42"/>
                    </a:lnTo>
                    <a:lnTo>
                      <a:pt x="918" y="42"/>
                    </a:lnTo>
                    <a:lnTo>
                      <a:pt x="894" y="48"/>
                    </a:lnTo>
                    <a:lnTo>
                      <a:pt x="870" y="54"/>
                    </a:lnTo>
                    <a:lnTo>
                      <a:pt x="846" y="54"/>
                    </a:lnTo>
                    <a:lnTo>
                      <a:pt x="828" y="60"/>
                    </a:lnTo>
                    <a:lnTo>
                      <a:pt x="804" y="66"/>
                    </a:lnTo>
                    <a:lnTo>
                      <a:pt x="774" y="66"/>
                    </a:lnTo>
                    <a:lnTo>
                      <a:pt x="750" y="72"/>
                    </a:lnTo>
                    <a:lnTo>
                      <a:pt x="726" y="72"/>
                    </a:lnTo>
                    <a:lnTo>
                      <a:pt x="702" y="78"/>
                    </a:lnTo>
                    <a:lnTo>
                      <a:pt x="678" y="78"/>
                    </a:lnTo>
                    <a:lnTo>
                      <a:pt x="654" y="84"/>
                    </a:lnTo>
                    <a:lnTo>
                      <a:pt x="624" y="84"/>
                    </a:lnTo>
                    <a:lnTo>
                      <a:pt x="600" y="90"/>
                    </a:lnTo>
                    <a:lnTo>
                      <a:pt x="576" y="90"/>
                    </a:lnTo>
                    <a:lnTo>
                      <a:pt x="546" y="96"/>
                    </a:lnTo>
                    <a:lnTo>
                      <a:pt x="522" y="96"/>
                    </a:lnTo>
                    <a:lnTo>
                      <a:pt x="498" y="96"/>
                    </a:lnTo>
                    <a:lnTo>
                      <a:pt x="468" y="102"/>
                    </a:lnTo>
                    <a:lnTo>
                      <a:pt x="444" y="102"/>
                    </a:lnTo>
                    <a:lnTo>
                      <a:pt x="414" y="102"/>
                    </a:lnTo>
                    <a:lnTo>
                      <a:pt x="390" y="108"/>
                    </a:lnTo>
                    <a:lnTo>
                      <a:pt x="360" y="108"/>
                    </a:lnTo>
                    <a:lnTo>
                      <a:pt x="336" y="108"/>
                    </a:lnTo>
                    <a:lnTo>
                      <a:pt x="306" y="108"/>
                    </a:lnTo>
                    <a:lnTo>
                      <a:pt x="282" y="114"/>
                    </a:lnTo>
                    <a:lnTo>
                      <a:pt x="252" y="114"/>
                    </a:lnTo>
                    <a:lnTo>
                      <a:pt x="222" y="114"/>
                    </a:lnTo>
                    <a:lnTo>
                      <a:pt x="198" y="114"/>
                    </a:lnTo>
                    <a:lnTo>
                      <a:pt x="168" y="114"/>
                    </a:lnTo>
                    <a:lnTo>
                      <a:pt x="138" y="114"/>
                    </a:lnTo>
                    <a:lnTo>
                      <a:pt x="114" y="120"/>
                    </a:lnTo>
                    <a:lnTo>
                      <a:pt x="84" y="120"/>
                    </a:lnTo>
                    <a:lnTo>
                      <a:pt x="60" y="120"/>
                    </a:lnTo>
                    <a:lnTo>
                      <a:pt x="30" y="120"/>
                    </a:lnTo>
                    <a:lnTo>
                      <a:pt x="0" y="120"/>
                    </a:lnTo>
                    <a:lnTo>
                      <a:pt x="0" y="558"/>
                    </a:lnTo>
                    <a:lnTo>
                      <a:pt x="30" y="558"/>
                    </a:lnTo>
                    <a:lnTo>
                      <a:pt x="60" y="558"/>
                    </a:lnTo>
                    <a:lnTo>
                      <a:pt x="84" y="558"/>
                    </a:lnTo>
                    <a:lnTo>
                      <a:pt x="114" y="558"/>
                    </a:lnTo>
                    <a:lnTo>
                      <a:pt x="138" y="552"/>
                    </a:lnTo>
                    <a:lnTo>
                      <a:pt x="168" y="552"/>
                    </a:lnTo>
                    <a:lnTo>
                      <a:pt x="198" y="552"/>
                    </a:lnTo>
                    <a:lnTo>
                      <a:pt x="222" y="552"/>
                    </a:lnTo>
                    <a:lnTo>
                      <a:pt x="252" y="552"/>
                    </a:lnTo>
                    <a:lnTo>
                      <a:pt x="282" y="552"/>
                    </a:lnTo>
                    <a:lnTo>
                      <a:pt x="306" y="546"/>
                    </a:lnTo>
                    <a:lnTo>
                      <a:pt x="336" y="546"/>
                    </a:lnTo>
                    <a:lnTo>
                      <a:pt x="360" y="546"/>
                    </a:lnTo>
                    <a:lnTo>
                      <a:pt x="390" y="546"/>
                    </a:lnTo>
                    <a:lnTo>
                      <a:pt x="414" y="540"/>
                    </a:lnTo>
                    <a:lnTo>
                      <a:pt x="444" y="540"/>
                    </a:lnTo>
                    <a:lnTo>
                      <a:pt x="468" y="540"/>
                    </a:lnTo>
                    <a:lnTo>
                      <a:pt x="498" y="534"/>
                    </a:lnTo>
                    <a:lnTo>
                      <a:pt x="522" y="534"/>
                    </a:lnTo>
                    <a:lnTo>
                      <a:pt x="546" y="534"/>
                    </a:lnTo>
                    <a:lnTo>
                      <a:pt x="576" y="528"/>
                    </a:lnTo>
                    <a:lnTo>
                      <a:pt x="600" y="528"/>
                    </a:lnTo>
                    <a:lnTo>
                      <a:pt x="624" y="522"/>
                    </a:lnTo>
                    <a:lnTo>
                      <a:pt x="654" y="522"/>
                    </a:lnTo>
                    <a:lnTo>
                      <a:pt x="678" y="516"/>
                    </a:lnTo>
                    <a:lnTo>
                      <a:pt x="702" y="516"/>
                    </a:lnTo>
                    <a:lnTo>
                      <a:pt x="726" y="510"/>
                    </a:lnTo>
                    <a:lnTo>
                      <a:pt x="750" y="510"/>
                    </a:lnTo>
                    <a:lnTo>
                      <a:pt x="774" y="504"/>
                    </a:lnTo>
                    <a:lnTo>
                      <a:pt x="804" y="504"/>
                    </a:lnTo>
                    <a:lnTo>
                      <a:pt x="828" y="498"/>
                    </a:lnTo>
                    <a:lnTo>
                      <a:pt x="846" y="492"/>
                    </a:lnTo>
                    <a:lnTo>
                      <a:pt x="870" y="492"/>
                    </a:lnTo>
                    <a:lnTo>
                      <a:pt x="894" y="486"/>
                    </a:lnTo>
                    <a:lnTo>
                      <a:pt x="918" y="480"/>
                    </a:lnTo>
                    <a:lnTo>
                      <a:pt x="942" y="480"/>
                    </a:lnTo>
                    <a:lnTo>
                      <a:pt x="966" y="474"/>
                    </a:lnTo>
                    <a:lnTo>
                      <a:pt x="984" y="468"/>
                    </a:lnTo>
                    <a:lnTo>
                      <a:pt x="1008" y="462"/>
                    </a:lnTo>
                    <a:lnTo>
                      <a:pt x="1032" y="462"/>
                    </a:lnTo>
                    <a:lnTo>
                      <a:pt x="1050" y="456"/>
                    </a:lnTo>
                    <a:lnTo>
                      <a:pt x="1074" y="450"/>
                    </a:lnTo>
                    <a:lnTo>
                      <a:pt x="1092" y="444"/>
                    </a:lnTo>
                    <a:lnTo>
                      <a:pt x="1110" y="438"/>
                    </a:lnTo>
                    <a:lnTo>
                      <a:pt x="1134" y="438"/>
                    </a:lnTo>
                    <a:lnTo>
                      <a:pt x="113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33" name="Freeform 81"/>
              <p:cNvSpPr>
                <a:spLocks/>
              </p:cNvSpPr>
              <p:nvPr/>
            </p:nvSpPr>
            <p:spPr bwMode="auto">
              <a:xfrm>
                <a:off x="2874" y="1941"/>
                <a:ext cx="1134" cy="414"/>
              </a:xfrm>
              <a:custGeom>
                <a:avLst/>
                <a:gdLst/>
                <a:ahLst/>
                <a:cxnLst>
                  <a:cxn ang="0">
                    <a:pos x="1134" y="294"/>
                  </a:cxn>
                  <a:cxn ang="0">
                    <a:pos x="1110" y="294"/>
                  </a:cxn>
                  <a:cxn ang="0">
                    <a:pos x="1092" y="300"/>
                  </a:cxn>
                  <a:cxn ang="0">
                    <a:pos x="1074" y="306"/>
                  </a:cxn>
                  <a:cxn ang="0">
                    <a:pos x="1050" y="312"/>
                  </a:cxn>
                  <a:cxn ang="0">
                    <a:pos x="1032" y="318"/>
                  </a:cxn>
                  <a:cxn ang="0">
                    <a:pos x="1008" y="318"/>
                  </a:cxn>
                  <a:cxn ang="0">
                    <a:pos x="984" y="324"/>
                  </a:cxn>
                  <a:cxn ang="0">
                    <a:pos x="966" y="330"/>
                  </a:cxn>
                  <a:cxn ang="0">
                    <a:pos x="942" y="336"/>
                  </a:cxn>
                  <a:cxn ang="0">
                    <a:pos x="918" y="336"/>
                  </a:cxn>
                  <a:cxn ang="0">
                    <a:pos x="894" y="342"/>
                  </a:cxn>
                  <a:cxn ang="0">
                    <a:pos x="870" y="348"/>
                  </a:cxn>
                  <a:cxn ang="0">
                    <a:pos x="846" y="348"/>
                  </a:cxn>
                  <a:cxn ang="0">
                    <a:pos x="828" y="354"/>
                  </a:cxn>
                  <a:cxn ang="0">
                    <a:pos x="804" y="360"/>
                  </a:cxn>
                  <a:cxn ang="0">
                    <a:pos x="774" y="360"/>
                  </a:cxn>
                  <a:cxn ang="0">
                    <a:pos x="750" y="366"/>
                  </a:cxn>
                  <a:cxn ang="0">
                    <a:pos x="726" y="366"/>
                  </a:cxn>
                  <a:cxn ang="0">
                    <a:pos x="702" y="372"/>
                  </a:cxn>
                  <a:cxn ang="0">
                    <a:pos x="678" y="372"/>
                  </a:cxn>
                  <a:cxn ang="0">
                    <a:pos x="654" y="378"/>
                  </a:cxn>
                  <a:cxn ang="0">
                    <a:pos x="624" y="378"/>
                  </a:cxn>
                  <a:cxn ang="0">
                    <a:pos x="600" y="384"/>
                  </a:cxn>
                  <a:cxn ang="0">
                    <a:pos x="576" y="384"/>
                  </a:cxn>
                  <a:cxn ang="0">
                    <a:pos x="546" y="390"/>
                  </a:cxn>
                  <a:cxn ang="0">
                    <a:pos x="522" y="390"/>
                  </a:cxn>
                  <a:cxn ang="0">
                    <a:pos x="498" y="390"/>
                  </a:cxn>
                  <a:cxn ang="0">
                    <a:pos x="468" y="396"/>
                  </a:cxn>
                  <a:cxn ang="0">
                    <a:pos x="444" y="396"/>
                  </a:cxn>
                  <a:cxn ang="0">
                    <a:pos x="414" y="396"/>
                  </a:cxn>
                  <a:cxn ang="0">
                    <a:pos x="390" y="402"/>
                  </a:cxn>
                  <a:cxn ang="0">
                    <a:pos x="360" y="402"/>
                  </a:cxn>
                  <a:cxn ang="0">
                    <a:pos x="336" y="402"/>
                  </a:cxn>
                  <a:cxn ang="0">
                    <a:pos x="306" y="402"/>
                  </a:cxn>
                  <a:cxn ang="0">
                    <a:pos x="282" y="408"/>
                  </a:cxn>
                  <a:cxn ang="0">
                    <a:pos x="252" y="408"/>
                  </a:cxn>
                  <a:cxn ang="0">
                    <a:pos x="222" y="408"/>
                  </a:cxn>
                  <a:cxn ang="0">
                    <a:pos x="198" y="408"/>
                  </a:cxn>
                  <a:cxn ang="0">
                    <a:pos x="168" y="408"/>
                  </a:cxn>
                  <a:cxn ang="0">
                    <a:pos x="138" y="408"/>
                  </a:cxn>
                  <a:cxn ang="0">
                    <a:pos x="114" y="414"/>
                  </a:cxn>
                  <a:cxn ang="0">
                    <a:pos x="84" y="414"/>
                  </a:cxn>
                  <a:cxn ang="0">
                    <a:pos x="60" y="414"/>
                  </a:cxn>
                  <a:cxn ang="0">
                    <a:pos x="30" y="414"/>
                  </a:cxn>
                  <a:cxn ang="0">
                    <a:pos x="0" y="414"/>
                  </a:cxn>
                  <a:cxn ang="0">
                    <a:pos x="0" y="0"/>
                  </a:cxn>
                  <a:cxn ang="0">
                    <a:pos x="1134" y="294"/>
                  </a:cxn>
                </a:cxnLst>
                <a:rect l="0" t="0" r="r" b="b"/>
                <a:pathLst>
                  <a:path w="1134" h="414">
                    <a:moveTo>
                      <a:pt x="1134" y="294"/>
                    </a:moveTo>
                    <a:lnTo>
                      <a:pt x="1110" y="294"/>
                    </a:lnTo>
                    <a:lnTo>
                      <a:pt x="1092" y="300"/>
                    </a:lnTo>
                    <a:lnTo>
                      <a:pt x="1074" y="306"/>
                    </a:lnTo>
                    <a:lnTo>
                      <a:pt x="1050" y="312"/>
                    </a:lnTo>
                    <a:lnTo>
                      <a:pt x="1032" y="318"/>
                    </a:lnTo>
                    <a:lnTo>
                      <a:pt x="1008" y="318"/>
                    </a:lnTo>
                    <a:lnTo>
                      <a:pt x="984" y="324"/>
                    </a:lnTo>
                    <a:lnTo>
                      <a:pt x="966" y="330"/>
                    </a:lnTo>
                    <a:lnTo>
                      <a:pt x="942" y="336"/>
                    </a:lnTo>
                    <a:lnTo>
                      <a:pt x="918" y="336"/>
                    </a:lnTo>
                    <a:lnTo>
                      <a:pt x="894" y="342"/>
                    </a:lnTo>
                    <a:lnTo>
                      <a:pt x="870" y="348"/>
                    </a:lnTo>
                    <a:lnTo>
                      <a:pt x="846" y="348"/>
                    </a:lnTo>
                    <a:lnTo>
                      <a:pt x="828" y="354"/>
                    </a:lnTo>
                    <a:lnTo>
                      <a:pt x="804" y="360"/>
                    </a:lnTo>
                    <a:lnTo>
                      <a:pt x="774" y="360"/>
                    </a:lnTo>
                    <a:lnTo>
                      <a:pt x="750" y="366"/>
                    </a:lnTo>
                    <a:lnTo>
                      <a:pt x="726" y="366"/>
                    </a:lnTo>
                    <a:lnTo>
                      <a:pt x="702" y="372"/>
                    </a:lnTo>
                    <a:lnTo>
                      <a:pt x="678" y="372"/>
                    </a:lnTo>
                    <a:lnTo>
                      <a:pt x="654" y="378"/>
                    </a:lnTo>
                    <a:lnTo>
                      <a:pt x="624" y="378"/>
                    </a:lnTo>
                    <a:lnTo>
                      <a:pt x="600" y="384"/>
                    </a:lnTo>
                    <a:lnTo>
                      <a:pt x="576" y="384"/>
                    </a:lnTo>
                    <a:lnTo>
                      <a:pt x="546" y="390"/>
                    </a:lnTo>
                    <a:lnTo>
                      <a:pt x="522" y="390"/>
                    </a:lnTo>
                    <a:lnTo>
                      <a:pt x="498" y="390"/>
                    </a:lnTo>
                    <a:lnTo>
                      <a:pt x="468" y="396"/>
                    </a:lnTo>
                    <a:lnTo>
                      <a:pt x="444" y="396"/>
                    </a:lnTo>
                    <a:lnTo>
                      <a:pt x="414" y="396"/>
                    </a:lnTo>
                    <a:lnTo>
                      <a:pt x="390" y="402"/>
                    </a:lnTo>
                    <a:lnTo>
                      <a:pt x="360" y="402"/>
                    </a:lnTo>
                    <a:lnTo>
                      <a:pt x="336" y="402"/>
                    </a:lnTo>
                    <a:lnTo>
                      <a:pt x="306" y="402"/>
                    </a:lnTo>
                    <a:lnTo>
                      <a:pt x="282" y="408"/>
                    </a:lnTo>
                    <a:lnTo>
                      <a:pt x="252" y="408"/>
                    </a:lnTo>
                    <a:lnTo>
                      <a:pt x="222" y="408"/>
                    </a:lnTo>
                    <a:lnTo>
                      <a:pt x="198" y="408"/>
                    </a:lnTo>
                    <a:lnTo>
                      <a:pt x="168" y="408"/>
                    </a:lnTo>
                    <a:lnTo>
                      <a:pt x="138" y="408"/>
                    </a:lnTo>
                    <a:lnTo>
                      <a:pt x="114" y="414"/>
                    </a:lnTo>
                    <a:lnTo>
                      <a:pt x="84" y="414"/>
                    </a:lnTo>
                    <a:lnTo>
                      <a:pt x="60" y="414"/>
                    </a:lnTo>
                    <a:lnTo>
                      <a:pt x="30" y="414"/>
                    </a:lnTo>
                    <a:lnTo>
                      <a:pt x="0" y="414"/>
                    </a:lnTo>
                    <a:lnTo>
                      <a:pt x="0" y="0"/>
                    </a:lnTo>
                    <a:lnTo>
                      <a:pt x="1134" y="29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17" name="Group 82"/>
            <p:cNvGrpSpPr>
              <a:grpSpLocks/>
            </p:cNvGrpSpPr>
            <p:nvPr/>
          </p:nvGrpSpPr>
          <p:grpSpPr bwMode="auto">
            <a:xfrm>
              <a:off x="524" y="1759"/>
              <a:ext cx="722" cy="600"/>
              <a:chOff x="1746" y="1941"/>
              <a:chExt cx="1128" cy="852"/>
            </a:xfrm>
          </p:grpSpPr>
          <p:sp>
            <p:nvSpPr>
              <p:cNvPr id="49235" name="Freeform 83"/>
              <p:cNvSpPr>
                <a:spLocks/>
              </p:cNvSpPr>
              <p:nvPr/>
            </p:nvSpPr>
            <p:spPr bwMode="auto">
              <a:xfrm>
                <a:off x="1746" y="2235"/>
                <a:ext cx="1128" cy="558"/>
              </a:xfrm>
              <a:custGeom>
                <a:avLst/>
                <a:gdLst/>
                <a:ahLst/>
                <a:cxnLst>
                  <a:cxn ang="0">
                    <a:pos x="1104" y="120"/>
                  </a:cxn>
                  <a:cxn ang="0">
                    <a:pos x="1044" y="120"/>
                  </a:cxn>
                  <a:cxn ang="0">
                    <a:pos x="990" y="114"/>
                  </a:cxn>
                  <a:cxn ang="0">
                    <a:pos x="936" y="114"/>
                  </a:cxn>
                  <a:cxn ang="0">
                    <a:pos x="882" y="114"/>
                  </a:cxn>
                  <a:cxn ang="0">
                    <a:pos x="822" y="108"/>
                  </a:cxn>
                  <a:cxn ang="0">
                    <a:pos x="768" y="108"/>
                  </a:cxn>
                  <a:cxn ang="0">
                    <a:pos x="714" y="102"/>
                  </a:cxn>
                  <a:cxn ang="0">
                    <a:pos x="660" y="102"/>
                  </a:cxn>
                  <a:cxn ang="0">
                    <a:pos x="606" y="96"/>
                  </a:cxn>
                  <a:cxn ang="0">
                    <a:pos x="558" y="90"/>
                  </a:cxn>
                  <a:cxn ang="0">
                    <a:pos x="504" y="84"/>
                  </a:cxn>
                  <a:cxn ang="0">
                    <a:pos x="456" y="78"/>
                  </a:cxn>
                  <a:cxn ang="0">
                    <a:pos x="402" y="72"/>
                  </a:cxn>
                  <a:cxn ang="0">
                    <a:pos x="354" y="66"/>
                  </a:cxn>
                  <a:cxn ang="0">
                    <a:pos x="306" y="60"/>
                  </a:cxn>
                  <a:cxn ang="0">
                    <a:pos x="258" y="54"/>
                  </a:cxn>
                  <a:cxn ang="0">
                    <a:pos x="210" y="42"/>
                  </a:cxn>
                  <a:cxn ang="0">
                    <a:pos x="168" y="36"/>
                  </a:cxn>
                  <a:cxn ang="0">
                    <a:pos x="126" y="24"/>
                  </a:cxn>
                  <a:cxn ang="0">
                    <a:pos x="78" y="18"/>
                  </a:cxn>
                  <a:cxn ang="0">
                    <a:pos x="36" y="6"/>
                  </a:cxn>
                  <a:cxn ang="0">
                    <a:pos x="0" y="0"/>
                  </a:cxn>
                  <a:cxn ang="0">
                    <a:pos x="18" y="438"/>
                  </a:cxn>
                  <a:cxn ang="0">
                    <a:pos x="60" y="450"/>
                  </a:cxn>
                  <a:cxn ang="0">
                    <a:pos x="102" y="462"/>
                  </a:cxn>
                  <a:cxn ang="0">
                    <a:pos x="144" y="468"/>
                  </a:cxn>
                  <a:cxn ang="0">
                    <a:pos x="192" y="480"/>
                  </a:cxn>
                  <a:cxn ang="0">
                    <a:pos x="234" y="486"/>
                  </a:cxn>
                  <a:cxn ang="0">
                    <a:pos x="282" y="492"/>
                  </a:cxn>
                  <a:cxn ang="0">
                    <a:pos x="330" y="504"/>
                  </a:cxn>
                  <a:cxn ang="0">
                    <a:pos x="378" y="510"/>
                  </a:cxn>
                  <a:cxn ang="0">
                    <a:pos x="426" y="516"/>
                  </a:cxn>
                  <a:cxn ang="0">
                    <a:pos x="480" y="522"/>
                  </a:cxn>
                  <a:cxn ang="0">
                    <a:pos x="528" y="528"/>
                  </a:cxn>
                  <a:cxn ang="0">
                    <a:pos x="582" y="534"/>
                  </a:cxn>
                  <a:cxn ang="0">
                    <a:pos x="636" y="534"/>
                  </a:cxn>
                  <a:cxn ang="0">
                    <a:pos x="690" y="540"/>
                  </a:cxn>
                  <a:cxn ang="0">
                    <a:pos x="744" y="546"/>
                  </a:cxn>
                  <a:cxn ang="0">
                    <a:pos x="798" y="546"/>
                  </a:cxn>
                  <a:cxn ang="0">
                    <a:pos x="852" y="552"/>
                  </a:cxn>
                  <a:cxn ang="0">
                    <a:pos x="906" y="552"/>
                  </a:cxn>
                  <a:cxn ang="0">
                    <a:pos x="960" y="552"/>
                  </a:cxn>
                  <a:cxn ang="0">
                    <a:pos x="1020" y="558"/>
                  </a:cxn>
                  <a:cxn ang="0">
                    <a:pos x="1074" y="558"/>
                  </a:cxn>
                  <a:cxn ang="0">
                    <a:pos x="1128" y="558"/>
                  </a:cxn>
                </a:cxnLst>
                <a:rect l="0" t="0" r="r" b="b"/>
                <a:pathLst>
                  <a:path w="1128" h="558">
                    <a:moveTo>
                      <a:pt x="1128" y="120"/>
                    </a:moveTo>
                    <a:lnTo>
                      <a:pt x="1104" y="120"/>
                    </a:lnTo>
                    <a:lnTo>
                      <a:pt x="1074" y="120"/>
                    </a:lnTo>
                    <a:lnTo>
                      <a:pt x="1044" y="120"/>
                    </a:lnTo>
                    <a:lnTo>
                      <a:pt x="1020" y="120"/>
                    </a:lnTo>
                    <a:lnTo>
                      <a:pt x="990" y="114"/>
                    </a:lnTo>
                    <a:lnTo>
                      <a:pt x="960" y="114"/>
                    </a:lnTo>
                    <a:lnTo>
                      <a:pt x="936" y="114"/>
                    </a:lnTo>
                    <a:lnTo>
                      <a:pt x="906" y="114"/>
                    </a:lnTo>
                    <a:lnTo>
                      <a:pt x="882" y="114"/>
                    </a:lnTo>
                    <a:lnTo>
                      <a:pt x="852" y="114"/>
                    </a:lnTo>
                    <a:lnTo>
                      <a:pt x="822" y="108"/>
                    </a:lnTo>
                    <a:lnTo>
                      <a:pt x="798" y="108"/>
                    </a:lnTo>
                    <a:lnTo>
                      <a:pt x="768" y="108"/>
                    </a:lnTo>
                    <a:lnTo>
                      <a:pt x="744" y="108"/>
                    </a:lnTo>
                    <a:lnTo>
                      <a:pt x="714" y="102"/>
                    </a:lnTo>
                    <a:lnTo>
                      <a:pt x="690" y="102"/>
                    </a:lnTo>
                    <a:lnTo>
                      <a:pt x="660" y="102"/>
                    </a:lnTo>
                    <a:lnTo>
                      <a:pt x="636" y="96"/>
                    </a:lnTo>
                    <a:lnTo>
                      <a:pt x="606" y="96"/>
                    </a:lnTo>
                    <a:lnTo>
                      <a:pt x="582" y="96"/>
                    </a:lnTo>
                    <a:lnTo>
                      <a:pt x="558" y="90"/>
                    </a:lnTo>
                    <a:lnTo>
                      <a:pt x="528" y="90"/>
                    </a:lnTo>
                    <a:lnTo>
                      <a:pt x="504" y="84"/>
                    </a:lnTo>
                    <a:lnTo>
                      <a:pt x="480" y="84"/>
                    </a:lnTo>
                    <a:lnTo>
                      <a:pt x="456" y="78"/>
                    </a:lnTo>
                    <a:lnTo>
                      <a:pt x="426" y="78"/>
                    </a:lnTo>
                    <a:lnTo>
                      <a:pt x="402" y="72"/>
                    </a:lnTo>
                    <a:lnTo>
                      <a:pt x="378" y="72"/>
                    </a:lnTo>
                    <a:lnTo>
                      <a:pt x="354" y="66"/>
                    </a:lnTo>
                    <a:lnTo>
                      <a:pt x="330" y="66"/>
                    </a:lnTo>
                    <a:lnTo>
                      <a:pt x="306" y="60"/>
                    </a:lnTo>
                    <a:lnTo>
                      <a:pt x="282" y="54"/>
                    </a:lnTo>
                    <a:lnTo>
                      <a:pt x="258" y="54"/>
                    </a:lnTo>
                    <a:lnTo>
                      <a:pt x="234" y="48"/>
                    </a:lnTo>
                    <a:lnTo>
                      <a:pt x="210" y="42"/>
                    </a:lnTo>
                    <a:lnTo>
                      <a:pt x="192" y="42"/>
                    </a:lnTo>
                    <a:lnTo>
                      <a:pt x="168" y="36"/>
                    </a:lnTo>
                    <a:lnTo>
                      <a:pt x="144" y="30"/>
                    </a:lnTo>
                    <a:lnTo>
                      <a:pt x="126" y="24"/>
                    </a:lnTo>
                    <a:lnTo>
                      <a:pt x="102" y="24"/>
                    </a:lnTo>
                    <a:lnTo>
                      <a:pt x="78" y="18"/>
                    </a:lnTo>
                    <a:lnTo>
                      <a:pt x="60" y="12"/>
                    </a:lnTo>
                    <a:lnTo>
                      <a:pt x="36" y="6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438"/>
                    </a:lnTo>
                    <a:lnTo>
                      <a:pt x="18" y="438"/>
                    </a:lnTo>
                    <a:lnTo>
                      <a:pt x="36" y="444"/>
                    </a:lnTo>
                    <a:lnTo>
                      <a:pt x="60" y="450"/>
                    </a:lnTo>
                    <a:lnTo>
                      <a:pt x="78" y="456"/>
                    </a:lnTo>
                    <a:lnTo>
                      <a:pt x="102" y="462"/>
                    </a:lnTo>
                    <a:lnTo>
                      <a:pt x="126" y="462"/>
                    </a:lnTo>
                    <a:lnTo>
                      <a:pt x="144" y="468"/>
                    </a:lnTo>
                    <a:lnTo>
                      <a:pt x="168" y="474"/>
                    </a:lnTo>
                    <a:lnTo>
                      <a:pt x="192" y="480"/>
                    </a:lnTo>
                    <a:lnTo>
                      <a:pt x="210" y="480"/>
                    </a:lnTo>
                    <a:lnTo>
                      <a:pt x="234" y="486"/>
                    </a:lnTo>
                    <a:lnTo>
                      <a:pt x="258" y="492"/>
                    </a:lnTo>
                    <a:lnTo>
                      <a:pt x="282" y="492"/>
                    </a:lnTo>
                    <a:lnTo>
                      <a:pt x="306" y="498"/>
                    </a:lnTo>
                    <a:lnTo>
                      <a:pt x="330" y="504"/>
                    </a:lnTo>
                    <a:lnTo>
                      <a:pt x="354" y="504"/>
                    </a:lnTo>
                    <a:lnTo>
                      <a:pt x="378" y="510"/>
                    </a:lnTo>
                    <a:lnTo>
                      <a:pt x="402" y="510"/>
                    </a:lnTo>
                    <a:lnTo>
                      <a:pt x="426" y="516"/>
                    </a:lnTo>
                    <a:lnTo>
                      <a:pt x="456" y="516"/>
                    </a:lnTo>
                    <a:lnTo>
                      <a:pt x="480" y="522"/>
                    </a:lnTo>
                    <a:lnTo>
                      <a:pt x="504" y="522"/>
                    </a:lnTo>
                    <a:lnTo>
                      <a:pt x="528" y="528"/>
                    </a:lnTo>
                    <a:lnTo>
                      <a:pt x="558" y="528"/>
                    </a:lnTo>
                    <a:lnTo>
                      <a:pt x="582" y="534"/>
                    </a:lnTo>
                    <a:lnTo>
                      <a:pt x="606" y="534"/>
                    </a:lnTo>
                    <a:lnTo>
                      <a:pt x="636" y="534"/>
                    </a:lnTo>
                    <a:lnTo>
                      <a:pt x="660" y="540"/>
                    </a:lnTo>
                    <a:lnTo>
                      <a:pt x="690" y="540"/>
                    </a:lnTo>
                    <a:lnTo>
                      <a:pt x="714" y="540"/>
                    </a:lnTo>
                    <a:lnTo>
                      <a:pt x="744" y="546"/>
                    </a:lnTo>
                    <a:lnTo>
                      <a:pt x="768" y="546"/>
                    </a:lnTo>
                    <a:lnTo>
                      <a:pt x="798" y="546"/>
                    </a:lnTo>
                    <a:lnTo>
                      <a:pt x="822" y="546"/>
                    </a:lnTo>
                    <a:lnTo>
                      <a:pt x="852" y="552"/>
                    </a:lnTo>
                    <a:lnTo>
                      <a:pt x="882" y="552"/>
                    </a:lnTo>
                    <a:lnTo>
                      <a:pt x="906" y="552"/>
                    </a:lnTo>
                    <a:lnTo>
                      <a:pt x="936" y="552"/>
                    </a:lnTo>
                    <a:lnTo>
                      <a:pt x="960" y="552"/>
                    </a:lnTo>
                    <a:lnTo>
                      <a:pt x="990" y="552"/>
                    </a:lnTo>
                    <a:lnTo>
                      <a:pt x="1020" y="558"/>
                    </a:lnTo>
                    <a:lnTo>
                      <a:pt x="1044" y="558"/>
                    </a:lnTo>
                    <a:lnTo>
                      <a:pt x="1074" y="558"/>
                    </a:lnTo>
                    <a:lnTo>
                      <a:pt x="1104" y="558"/>
                    </a:lnTo>
                    <a:lnTo>
                      <a:pt x="1128" y="558"/>
                    </a:lnTo>
                    <a:lnTo>
                      <a:pt x="1128" y="12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36" name="Freeform 84"/>
              <p:cNvSpPr>
                <a:spLocks/>
              </p:cNvSpPr>
              <p:nvPr/>
            </p:nvSpPr>
            <p:spPr bwMode="auto">
              <a:xfrm>
                <a:off x="1746" y="1941"/>
                <a:ext cx="1128" cy="414"/>
              </a:xfrm>
              <a:custGeom>
                <a:avLst/>
                <a:gdLst/>
                <a:ahLst/>
                <a:cxnLst>
                  <a:cxn ang="0">
                    <a:pos x="1128" y="414"/>
                  </a:cxn>
                  <a:cxn ang="0">
                    <a:pos x="1104" y="414"/>
                  </a:cxn>
                  <a:cxn ang="0">
                    <a:pos x="1074" y="414"/>
                  </a:cxn>
                  <a:cxn ang="0">
                    <a:pos x="1044" y="414"/>
                  </a:cxn>
                  <a:cxn ang="0">
                    <a:pos x="1020" y="414"/>
                  </a:cxn>
                  <a:cxn ang="0">
                    <a:pos x="990" y="408"/>
                  </a:cxn>
                  <a:cxn ang="0">
                    <a:pos x="960" y="408"/>
                  </a:cxn>
                  <a:cxn ang="0">
                    <a:pos x="936" y="408"/>
                  </a:cxn>
                  <a:cxn ang="0">
                    <a:pos x="906" y="408"/>
                  </a:cxn>
                  <a:cxn ang="0">
                    <a:pos x="882" y="408"/>
                  </a:cxn>
                  <a:cxn ang="0">
                    <a:pos x="852" y="408"/>
                  </a:cxn>
                  <a:cxn ang="0">
                    <a:pos x="822" y="402"/>
                  </a:cxn>
                  <a:cxn ang="0">
                    <a:pos x="798" y="402"/>
                  </a:cxn>
                  <a:cxn ang="0">
                    <a:pos x="768" y="402"/>
                  </a:cxn>
                  <a:cxn ang="0">
                    <a:pos x="744" y="402"/>
                  </a:cxn>
                  <a:cxn ang="0">
                    <a:pos x="714" y="396"/>
                  </a:cxn>
                  <a:cxn ang="0">
                    <a:pos x="690" y="396"/>
                  </a:cxn>
                  <a:cxn ang="0">
                    <a:pos x="660" y="396"/>
                  </a:cxn>
                  <a:cxn ang="0">
                    <a:pos x="636" y="390"/>
                  </a:cxn>
                  <a:cxn ang="0">
                    <a:pos x="606" y="390"/>
                  </a:cxn>
                  <a:cxn ang="0">
                    <a:pos x="582" y="390"/>
                  </a:cxn>
                  <a:cxn ang="0">
                    <a:pos x="558" y="384"/>
                  </a:cxn>
                  <a:cxn ang="0">
                    <a:pos x="528" y="384"/>
                  </a:cxn>
                  <a:cxn ang="0">
                    <a:pos x="504" y="378"/>
                  </a:cxn>
                  <a:cxn ang="0">
                    <a:pos x="480" y="378"/>
                  </a:cxn>
                  <a:cxn ang="0">
                    <a:pos x="456" y="372"/>
                  </a:cxn>
                  <a:cxn ang="0">
                    <a:pos x="426" y="372"/>
                  </a:cxn>
                  <a:cxn ang="0">
                    <a:pos x="402" y="366"/>
                  </a:cxn>
                  <a:cxn ang="0">
                    <a:pos x="378" y="366"/>
                  </a:cxn>
                  <a:cxn ang="0">
                    <a:pos x="354" y="360"/>
                  </a:cxn>
                  <a:cxn ang="0">
                    <a:pos x="330" y="360"/>
                  </a:cxn>
                  <a:cxn ang="0">
                    <a:pos x="306" y="354"/>
                  </a:cxn>
                  <a:cxn ang="0">
                    <a:pos x="282" y="348"/>
                  </a:cxn>
                  <a:cxn ang="0">
                    <a:pos x="258" y="348"/>
                  </a:cxn>
                  <a:cxn ang="0">
                    <a:pos x="234" y="342"/>
                  </a:cxn>
                  <a:cxn ang="0">
                    <a:pos x="210" y="336"/>
                  </a:cxn>
                  <a:cxn ang="0">
                    <a:pos x="192" y="336"/>
                  </a:cxn>
                  <a:cxn ang="0">
                    <a:pos x="168" y="330"/>
                  </a:cxn>
                  <a:cxn ang="0">
                    <a:pos x="144" y="324"/>
                  </a:cxn>
                  <a:cxn ang="0">
                    <a:pos x="126" y="318"/>
                  </a:cxn>
                  <a:cxn ang="0">
                    <a:pos x="102" y="318"/>
                  </a:cxn>
                  <a:cxn ang="0">
                    <a:pos x="78" y="312"/>
                  </a:cxn>
                  <a:cxn ang="0">
                    <a:pos x="60" y="306"/>
                  </a:cxn>
                  <a:cxn ang="0">
                    <a:pos x="36" y="300"/>
                  </a:cxn>
                  <a:cxn ang="0">
                    <a:pos x="18" y="294"/>
                  </a:cxn>
                  <a:cxn ang="0">
                    <a:pos x="0" y="294"/>
                  </a:cxn>
                  <a:cxn ang="0">
                    <a:pos x="1128" y="0"/>
                  </a:cxn>
                  <a:cxn ang="0">
                    <a:pos x="1128" y="414"/>
                  </a:cxn>
                </a:cxnLst>
                <a:rect l="0" t="0" r="r" b="b"/>
                <a:pathLst>
                  <a:path w="1128" h="414">
                    <a:moveTo>
                      <a:pt x="1128" y="414"/>
                    </a:moveTo>
                    <a:lnTo>
                      <a:pt x="1104" y="414"/>
                    </a:lnTo>
                    <a:lnTo>
                      <a:pt x="1074" y="414"/>
                    </a:lnTo>
                    <a:lnTo>
                      <a:pt x="1044" y="414"/>
                    </a:lnTo>
                    <a:lnTo>
                      <a:pt x="1020" y="414"/>
                    </a:lnTo>
                    <a:lnTo>
                      <a:pt x="990" y="408"/>
                    </a:lnTo>
                    <a:lnTo>
                      <a:pt x="960" y="408"/>
                    </a:lnTo>
                    <a:lnTo>
                      <a:pt x="936" y="408"/>
                    </a:lnTo>
                    <a:lnTo>
                      <a:pt x="906" y="408"/>
                    </a:lnTo>
                    <a:lnTo>
                      <a:pt x="882" y="408"/>
                    </a:lnTo>
                    <a:lnTo>
                      <a:pt x="852" y="408"/>
                    </a:lnTo>
                    <a:lnTo>
                      <a:pt x="822" y="402"/>
                    </a:lnTo>
                    <a:lnTo>
                      <a:pt x="798" y="402"/>
                    </a:lnTo>
                    <a:lnTo>
                      <a:pt x="768" y="402"/>
                    </a:lnTo>
                    <a:lnTo>
                      <a:pt x="744" y="402"/>
                    </a:lnTo>
                    <a:lnTo>
                      <a:pt x="714" y="396"/>
                    </a:lnTo>
                    <a:lnTo>
                      <a:pt x="690" y="396"/>
                    </a:lnTo>
                    <a:lnTo>
                      <a:pt x="660" y="396"/>
                    </a:lnTo>
                    <a:lnTo>
                      <a:pt x="636" y="390"/>
                    </a:lnTo>
                    <a:lnTo>
                      <a:pt x="606" y="390"/>
                    </a:lnTo>
                    <a:lnTo>
                      <a:pt x="582" y="390"/>
                    </a:lnTo>
                    <a:lnTo>
                      <a:pt x="558" y="384"/>
                    </a:lnTo>
                    <a:lnTo>
                      <a:pt x="528" y="384"/>
                    </a:lnTo>
                    <a:lnTo>
                      <a:pt x="504" y="378"/>
                    </a:lnTo>
                    <a:lnTo>
                      <a:pt x="480" y="378"/>
                    </a:lnTo>
                    <a:lnTo>
                      <a:pt x="456" y="372"/>
                    </a:lnTo>
                    <a:lnTo>
                      <a:pt x="426" y="372"/>
                    </a:lnTo>
                    <a:lnTo>
                      <a:pt x="402" y="366"/>
                    </a:lnTo>
                    <a:lnTo>
                      <a:pt x="378" y="366"/>
                    </a:lnTo>
                    <a:lnTo>
                      <a:pt x="354" y="360"/>
                    </a:lnTo>
                    <a:lnTo>
                      <a:pt x="330" y="360"/>
                    </a:lnTo>
                    <a:lnTo>
                      <a:pt x="306" y="354"/>
                    </a:lnTo>
                    <a:lnTo>
                      <a:pt x="282" y="348"/>
                    </a:lnTo>
                    <a:lnTo>
                      <a:pt x="258" y="348"/>
                    </a:lnTo>
                    <a:lnTo>
                      <a:pt x="234" y="342"/>
                    </a:lnTo>
                    <a:lnTo>
                      <a:pt x="210" y="336"/>
                    </a:lnTo>
                    <a:lnTo>
                      <a:pt x="192" y="336"/>
                    </a:lnTo>
                    <a:lnTo>
                      <a:pt x="168" y="330"/>
                    </a:lnTo>
                    <a:lnTo>
                      <a:pt x="144" y="324"/>
                    </a:lnTo>
                    <a:lnTo>
                      <a:pt x="126" y="318"/>
                    </a:lnTo>
                    <a:lnTo>
                      <a:pt x="102" y="318"/>
                    </a:lnTo>
                    <a:lnTo>
                      <a:pt x="78" y="312"/>
                    </a:lnTo>
                    <a:lnTo>
                      <a:pt x="60" y="306"/>
                    </a:lnTo>
                    <a:lnTo>
                      <a:pt x="36" y="300"/>
                    </a:lnTo>
                    <a:lnTo>
                      <a:pt x="18" y="294"/>
                    </a:lnTo>
                    <a:lnTo>
                      <a:pt x="0" y="294"/>
                    </a:lnTo>
                    <a:lnTo>
                      <a:pt x="1128" y="0"/>
                    </a:lnTo>
                    <a:lnTo>
                      <a:pt x="1128" y="41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grpSp>
        <p:nvGrpSpPr>
          <p:cNvPr id="18" name="Group 100"/>
          <p:cNvGrpSpPr>
            <a:grpSpLocks/>
          </p:cNvGrpSpPr>
          <p:nvPr/>
        </p:nvGrpSpPr>
        <p:grpSpPr bwMode="auto">
          <a:xfrm>
            <a:off x="2000232" y="3929066"/>
            <a:ext cx="1741487" cy="1590675"/>
            <a:chOff x="1265" y="2784"/>
            <a:chExt cx="1097" cy="1002"/>
          </a:xfrm>
        </p:grpSpPr>
        <p:grpSp>
          <p:nvGrpSpPr>
            <p:cNvPr id="19" name="Group 86"/>
            <p:cNvGrpSpPr>
              <a:grpSpLocks/>
            </p:cNvGrpSpPr>
            <p:nvPr/>
          </p:nvGrpSpPr>
          <p:grpSpPr bwMode="auto">
            <a:xfrm>
              <a:off x="1275" y="2784"/>
              <a:ext cx="1087" cy="679"/>
              <a:chOff x="2874" y="1527"/>
              <a:chExt cx="1602" cy="852"/>
            </a:xfrm>
          </p:grpSpPr>
          <p:sp>
            <p:nvSpPr>
              <p:cNvPr id="49239" name="Rectangle 87"/>
              <p:cNvSpPr>
                <a:spLocks noChangeArrowheads="1"/>
              </p:cNvSpPr>
              <p:nvPr/>
            </p:nvSpPr>
            <p:spPr bwMode="auto">
              <a:xfrm>
                <a:off x="2874" y="1941"/>
                <a:ext cx="1596" cy="438"/>
              </a:xfrm>
              <a:prstGeom prst="rect">
                <a:avLst/>
              </a:pr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40" name="Freeform 88"/>
              <p:cNvSpPr>
                <a:spLocks/>
              </p:cNvSpPr>
              <p:nvPr/>
            </p:nvSpPr>
            <p:spPr bwMode="auto">
              <a:xfrm>
                <a:off x="2874" y="1527"/>
                <a:ext cx="1602" cy="414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84" y="0"/>
                  </a:cxn>
                  <a:cxn ang="0">
                    <a:pos x="138" y="0"/>
                  </a:cxn>
                  <a:cxn ang="0">
                    <a:pos x="198" y="0"/>
                  </a:cxn>
                  <a:cxn ang="0">
                    <a:pos x="252" y="6"/>
                  </a:cxn>
                  <a:cxn ang="0">
                    <a:pos x="306" y="6"/>
                  </a:cxn>
                  <a:cxn ang="0">
                    <a:pos x="360" y="12"/>
                  </a:cxn>
                  <a:cxn ang="0">
                    <a:pos x="414" y="12"/>
                  </a:cxn>
                  <a:cxn ang="0">
                    <a:pos x="468" y="18"/>
                  </a:cxn>
                  <a:cxn ang="0">
                    <a:pos x="522" y="24"/>
                  </a:cxn>
                  <a:cxn ang="0">
                    <a:pos x="576" y="24"/>
                  </a:cxn>
                  <a:cxn ang="0">
                    <a:pos x="624" y="30"/>
                  </a:cxn>
                  <a:cxn ang="0">
                    <a:pos x="678" y="36"/>
                  </a:cxn>
                  <a:cxn ang="0">
                    <a:pos x="726" y="42"/>
                  </a:cxn>
                  <a:cxn ang="0">
                    <a:pos x="774" y="48"/>
                  </a:cxn>
                  <a:cxn ang="0">
                    <a:pos x="828" y="60"/>
                  </a:cxn>
                  <a:cxn ang="0">
                    <a:pos x="870" y="66"/>
                  </a:cxn>
                  <a:cxn ang="0">
                    <a:pos x="918" y="72"/>
                  </a:cxn>
                  <a:cxn ang="0">
                    <a:pos x="966" y="84"/>
                  </a:cxn>
                  <a:cxn ang="0">
                    <a:pos x="1008" y="90"/>
                  </a:cxn>
                  <a:cxn ang="0">
                    <a:pos x="1050" y="102"/>
                  </a:cxn>
                  <a:cxn ang="0">
                    <a:pos x="1092" y="108"/>
                  </a:cxn>
                  <a:cxn ang="0">
                    <a:pos x="1134" y="120"/>
                  </a:cxn>
                  <a:cxn ang="0">
                    <a:pos x="1170" y="132"/>
                  </a:cxn>
                  <a:cxn ang="0">
                    <a:pos x="1206" y="138"/>
                  </a:cxn>
                  <a:cxn ang="0">
                    <a:pos x="1242" y="150"/>
                  </a:cxn>
                  <a:cxn ang="0">
                    <a:pos x="1278" y="162"/>
                  </a:cxn>
                  <a:cxn ang="0">
                    <a:pos x="1314" y="174"/>
                  </a:cxn>
                  <a:cxn ang="0">
                    <a:pos x="1344" y="186"/>
                  </a:cxn>
                  <a:cxn ang="0">
                    <a:pos x="1374" y="198"/>
                  </a:cxn>
                  <a:cxn ang="0">
                    <a:pos x="1398" y="210"/>
                  </a:cxn>
                  <a:cxn ang="0">
                    <a:pos x="1428" y="222"/>
                  </a:cxn>
                  <a:cxn ang="0">
                    <a:pos x="1452" y="240"/>
                  </a:cxn>
                  <a:cxn ang="0">
                    <a:pos x="1476" y="252"/>
                  </a:cxn>
                  <a:cxn ang="0">
                    <a:pos x="1494" y="264"/>
                  </a:cxn>
                  <a:cxn ang="0">
                    <a:pos x="1512" y="276"/>
                  </a:cxn>
                  <a:cxn ang="0">
                    <a:pos x="1530" y="294"/>
                  </a:cxn>
                  <a:cxn ang="0">
                    <a:pos x="1548" y="306"/>
                  </a:cxn>
                  <a:cxn ang="0">
                    <a:pos x="1560" y="318"/>
                  </a:cxn>
                  <a:cxn ang="0">
                    <a:pos x="1572" y="336"/>
                  </a:cxn>
                  <a:cxn ang="0">
                    <a:pos x="1578" y="348"/>
                  </a:cxn>
                  <a:cxn ang="0">
                    <a:pos x="1590" y="360"/>
                  </a:cxn>
                  <a:cxn ang="0">
                    <a:pos x="1596" y="378"/>
                  </a:cxn>
                  <a:cxn ang="0">
                    <a:pos x="1596" y="390"/>
                  </a:cxn>
                  <a:cxn ang="0">
                    <a:pos x="1602" y="408"/>
                  </a:cxn>
                  <a:cxn ang="0">
                    <a:pos x="0" y="414"/>
                  </a:cxn>
                </a:cxnLst>
                <a:rect l="0" t="0" r="r" b="b"/>
                <a:pathLst>
                  <a:path w="1602" h="414">
                    <a:moveTo>
                      <a:pt x="0" y="0"/>
                    </a:moveTo>
                    <a:lnTo>
                      <a:pt x="30" y="0"/>
                    </a:lnTo>
                    <a:lnTo>
                      <a:pt x="60" y="0"/>
                    </a:lnTo>
                    <a:lnTo>
                      <a:pt x="84" y="0"/>
                    </a:lnTo>
                    <a:lnTo>
                      <a:pt x="114" y="0"/>
                    </a:lnTo>
                    <a:lnTo>
                      <a:pt x="138" y="0"/>
                    </a:lnTo>
                    <a:lnTo>
                      <a:pt x="168" y="0"/>
                    </a:lnTo>
                    <a:lnTo>
                      <a:pt x="198" y="0"/>
                    </a:lnTo>
                    <a:lnTo>
                      <a:pt x="222" y="0"/>
                    </a:lnTo>
                    <a:lnTo>
                      <a:pt x="252" y="6"/>
                    </a:lnTo>
                    <a:lnTo>
                      <a:pt x="282" y="6"/>
                    </a:lnTo>
                    <a:lnTo>
                      <a:pt x="306" y="6"/>
                    </a:lnTo>
                    <a:lnTo>
                      <a:pt x="336" y="6"/>
                    </a:lnTo>
                    <a:lnTo>
                      <a:pt x="360" y="12"/>
                    </a:lnTo>
                    <a:lnTo>
                      <a:pt x="390" y="12"/>
                    </a:lnTo>
                    <a:lnTo>
                      <a:pt x="414" y="12"/>
                    </a:lnTo>
                    <a:lnTo>
                      <a:pt x="444" y="12"/>
                    </a:lnTo>
                    <a:lnTo>
                      <a:pt x="468" y="18"/>
                    </a:lnTo>
                    <a:lnTo>
                      <a:pt x="498" y="18"/>
                    </a:lnTo>
                    <a:lnTo>
                      <a:pt x="522" y="24"/>
                    </a:lnTo>
                    <a:lnTo>
                      <a:pt x="546" y="24"/>
                    </a:lnTo>
                    <a:lnTo>
                      <a:pt x="576" y="24"/>
                    </a:lnTo>
                    <a:lnTo>
                      <a:pt x="600" y="30"/>
                    </a:lnTo>
                    <a:lnTo>
                      <a:pt x="624" y="30"/>
                    </a:lnTo>
                    <a:lnTo>
                      <a:pt x="654" y="36"/>
                    </a:lnTo>
                    <a:lnTo>
                      <a:pt x="678" y="36"/>
                    </a:lnTo>
                    <a:lnTo>
                      <a:pt x="702" y="42"/>
                    </a:lnTo>
                    <a:lnTo>
                      <a:pt x="726" y="42"/>
                    </a:lnTo>
                    <a:lnTo>
                      <a:pt x="750" y="48"/>
                    </a:lnTo>
                    <a:lnTo>
                      <a:pt x="774" y="48"/>
                    </a:lnTo>
                    <a:lnTo>
                      <a:pt x="804" y="54"/>
                    </a:lnTo>
                    <a:lnTo>
                      <a:pt x="828" y="60"/>
                    </a:lnTo>
                    <a:lnTo>
                      <a:pt x="846" y="60"/>
                    </a:lnTo>
                    <a:lnTo>
                      <a:pt x="870" y="66"/>
                    </a:lnTo>
                    <a:lnTo>
                      <a:pt x="894" y="72"/>
                    </a:lnTo>
                    <a:lnTo>
                      <a:pt x="918" y="72"/>
                    </a:lnTo>
                    <a:lnTo>
                      <a:pt x="942" y="78"/>
                    </a:lnTo>
                    <a:lnTo>
                      <a:pt x="966" y="84"/>
                    </a:lnTo>
                    <a:lnTo>
                      <a:pt x="984" y="84"/>
                    </a:lnTo>
                    <a:lnTo>
                      <a:pt x="1008" y="90"/>
                    </a:lnTo>
                    <a:lnTo>
                      <a:pt x="1032" y="96"/>
                    </a:lnTo>
                    <a:lnTo>
                      <a:pt x="1050" y="102"/>
                    </a:lnTo>
                    <a:lnTo>
                      <a:pt x="1074" y="102"/>
                    </a:lnTo>
                    <a:lnTo>
                      <a:pt x="1092" y="108"/>
                    </a:lnTo>
                    <a:lnTo>
                      <a:pt x="1110" y="114"/>
                    </a:lnTo>
                    <a:lnTo>
                      <a:pt x="1134" y="120"/>
                    </a:lnTo>
                    <a:lnTo>
                      <a:pt x="1152" y="126"/>
                    </a:lnTo>
                    <a:lnTo>
                      <a:pt x="1170" y="132"/>
                    </a:lnTo>
                    <a:lnTo>
                      <a:pt x="1188" y="138"/>
                    </a:lnTo>
                    <a:lnTo>
                      <a:pt x="1206" y="138"/>
                    </a:lnTo>
                    <a:lnTo>
                      <a:pt x="1224" y="144"/>
                    </a:lnTo>
                    <a:lnTo>
                      <a:pt x="1242" y="150"/>
                    </a:lnTo>
                    <a:lnTo>
                      <a:pt x="1260" y="156"/>
                    </a:lnTo>
                    <a:lnTo>
                      <a:pt x="1278" y="162"/>
                    </a:lnTo>
                    <a:lnTo>
                      <a:pt x="1296" y="168"/>
                    </a:lnTo>
                    <a:lnTo>
                      <a:pt x="1314" y="174"/>
                    </a:lnTo>
                    <a:lnTo>
                      <a:pt x="1326" y="180"/>
                    </a:lnTo>
                    <a:lnTo>
                      <a:pt x="1344" y="186"/>
                    </a:lnTo>
                    <a:lnTo>
                      <a:pt x="1356" y="192"/>
                    </a:lnTo>
                    <a:lnTo>
                      <a:pt x="1374" y="198"/>
                    </a:lnTo>
                    <a:lnTo>
                      <a:pt x="1386" y="204"/>
                    </a:lnTo>
                    <a:lnTo>
                      <a:pt x="1398" y="210"/>
                    </a:lnTo>
                    <a:lnTo>
                      <a:pt x="1416" y="216"/>
                    </a:lnTo>
                    <a:lnTo>
                      <a:pt x="1428" y="222"/>
                    </a:lnTo>
                    <a:lnTo>
                      <a:pt x="1440" y="234"/>
                    </a:lnTo>
                    <a:lnTo>
                      <a:pt x="1452" y="240"/>
                    </a:lnTo>
                    <a:lnTo>
                      <a:pt x="1464" y="246"/>
                    </a:lnTo>
                    <a:lnTo>
                      <a:pt x="1476" y="252"/>
                    </a:lnTo>
                    <a:lnTo>
                      <a:pt x="1482" y="258"/>
                    </a:lnTo>
                    <a:lnTo>
                      <a:pt x="1494" y="264"/>
                    </a:lnTo>
                    <a:lnTo>
                      <a:pt x="1506" y="270"/>
                    </a:lnTo>
                    <a:lnTo>
                      <a:pt x="1512" y="276"/>
                    </a:lnTo>
                    <a:lnTo>
                      <a:pt x="1524" y="282"/>
                    </a:lnTo>
                    <a:lnTo>
                      <a:pt x="1530" y="294"/>
                    </a:lnTo>
                    <a:lnTo>
                      <a:pt x="1536" y="300"/>
                    </a:lnTo>
                    <a:lnTo>
                      <a:pt x="1548" y="306"/>
                    </a:lnTo>
                    <a:lnTo>
                      <a:pt x="1554" y="312"/>
                    </a:lnTo>
                    <a:lnTo>
                      <a:pt x="1560" y="318"/>
                    </a:lnTo>
                    <a:lnTo>
                      <a:pt x="1566" y="324"/>
                    </a:lnTo>
                    <a:lnTo>
                      <a:pt x="1572" y="336"/>
                    </a:lnTo>
                    <a:lnTo>
                      <a:pt x="1578" y="342"/>
                    </a:lnTo>
                    <a:lnTo>
                      <a:pt x="1578" y="348"/>
                    </a:lnTo>
                    <a:lnTo>
                      <a:pt x="1584" y="354"/>
                    </a:lnTo>
                    <a:lnTo>
                      <a:pt x="1590" y="360"/>
                    </a:lnTo>
                    <a:lnTo>
                      <a:pt x="1590" y="372"/>
                    </a:lnTo>
                    <a:lnTo>
                      <a:pt x="1596" y="378"/>
                    </a:lnTo>
                    <a:lnTo>
                      <a:pt x="1596" y="384"/>
                    </a:lnTo>
                    <a:lnTo>
                      <a:pt x="1596" y="390"/>
                    </a:lnTo>
                    <a:lnTo>
                      <a:pt x="1602" y="396"/>
                    </a:lnTo>
                    <a:lnTo>
                      <a:pt x="1602" y="408"/>
                    </a:lnTo>
                    <a:lnTo>
                      <a:pt x="1602" y="414"/>
                    </a:lnTo>
                    <a:lnTo>
                      <a:pt x="0" y="41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20" name="Group 92"/>
            <p:cNvGrpSpPr>
              <a:grpSpLocks/>
            </p:cNvGrpSpPr>
            <p:nvPr/>
          </p:nvGrpSpPr>
          <p:grpSpPr bwMode="auto">
            <a:xfrm>
              <a:off x="1265" y="3107"/>
              <a:ext cx="1087" cy="679"/>
              <a:chOff x="2874" y="1941"/>
              <a:chExt cx="1602" cy="852"/>
            </a:xfrm>
          </p:grpSpPr>
          <p:sp>
            <p:nvSpPr>
              <p:cNvPr id="49245" name="Freeform 93"/>
              <p:cNvSpPr>
                <a:spLocks/>
              </p:cNvSpPr>
              <p:nvPr/>
            </p:nvSpPr>
            <p:spPr bwMode="auto">
              <a:xfrm>
                <a:off x="2874" y="1941"/>
                <a:ext cx="1602" cy="852"/>
              </a:xfrm>
              <a:custGeom>
                <a:avLst/>
                <a:gdLst/>
                <a:ahLst/>
                <a:cxnLst>
                  <a:cxn ang="0">
                    <a:pos x="1602" y="12"/>
                  </a:cxn>
                  <a:cxn ang="0">
                    <a:pos x="1596" y="36"/>
                  </a:cxn>
                  <a:cxn ang="0">
                    <a:pos x="1584" y="54"/>
                  </a:cxn>
                  <a:cxn ang="0">
                    <a:pos x="1572" y="78"/>
                  </a:cxn>
                  <a:cxn ang="0">
                    <a:pos x="1554" y="96"/>
                  </a:cxn>
                  <a:cxn ang="0">
                    <a:pos x="1530" y="120"/>
                  </a:cxn>
                  <a:cxn ang="0">
                    <a:pos x="1506" y="138"/>
                  </a:cxn>
                  <a:cxn ang="0">
                    <a:pos x="1476" y="162"/>
                  </a:cxn>
                  <a:cxn ang="0">
                    <a:pos x="1440" y="180"/>
                  </a:cxn>
                  <a:cxn ang="0">
                    <a:pos x="1398" y="198"/>
                  </a:cxn>
                  <a:cxn ang="0">
                    <a:pos x="1356" y="216"/>
                  </a:cxn>
                  <a:cxn ang="0">
                    <a:pos x="1314" y="234"/>
                  </a:cxn>
                  <a:cxn ang="0">
                    <a:pos x="1260" y="252"/>
                  </a:cxn>
                  <a:cxn ang="0">
                    <a:pos x="1206" y="270"/>
                  </a:cxn>
                  <a:cxn ang="0">
                    <a:pos x="1152" y="288"/>
                  </a:cxn>
                  <a:cxn ang="0">
                    <a:pos x="1092" y="300"/>
                  </a:cxn>
                  <a:cxn ang="0">
                    <a:pos x="1032" y="318"/>
                  </a:cxn>
                  <a:cxn ang="0">
                    <a:pos x="966" y="330"/>
                  </a:cxn>
                  <a:cxn ang="0">
                    <a:pos x="894" y="342"/>
                  </a:cxn>
                  <a:cxn ang="0">
                    <a:pos x="828" y="354"/>
                  </a:cxn>
                  <a:cxn ang="0">
                    <a:pos x="750" y="366"/>
                  </a:cxn>
                  <a:cxn ang="0">
                    <a:pos x="678" y="372"/>
                  </a:cxn>
                  <a:cxn ang="0">
                    <a:pos x="600" y="384"/>
                  </a:cxn>
                  <a:cxn ang="0">
                    <a:pos x="522" y="390"/>
                  </a:cxn>
                  <a:cxn ang="0">
                    <a:pos x="444" y="396"/>
                  </a:cxn>
                  <a:cxn ang="0">
                    <a:pos x="360" y="402"/>
                  </a:cxn>
                  <a:cxn ang="0">
                    <a:pos x="282" y="408"/>
                  </a:cxn>
                  <a:cxn ang="0">
                    <a:pos x="198" y="408"/>
                  </a:cxn>
                  <a:cxn ang="0">
                    <a:pos x="114" y="414"/>
                  </a:cxn>
                  <a:cxn ang="0">
                    <a:pos x="30" y="414"/>
                  </a:cxn>
                  <a:cxn ang="0">
                    <a:pos x="30" y="852"/>
                  </a:cxn>
                  <a:cxn ang="0">
                    <a:pos x="114" y="852"/>
                  </a:cxn>
                  <a:cxn ang="0">
                    <a:pos x="198" y="846"/>
                  </a:cxn>
                  <a:cxn ang="0">
                    <a:pos x="282" y="846"/>
                  </a:cxn>
                  <a:cxn ang="0">
                    <a:pos x="360" y="840"/>
                  </a:cxn>
                  <a:cxn ang="0">
                    <a:pos x="444" y="834"/>
                  </a:cxn>
                  <a:cxn ang="0">
                    <a:pos x="522" y="828"/>
                  </a:cxn>
                  <a:cxn ang="0">
                    <a:pos x="600" y="822"/>
                  </a:cxn>
                  <a:cxn ang="0">
                    <a:pos x="678" y="810"/>
                  </a:cxn>
                  <a:cxn ang="0">
                    <a:pos x="750" y="804"/>
                  </a:cxn>
                  <a:cxn ang="0">
                    <a:pos x="828" y="792"/>
                  </a:cxn>
                  <a:cxn ang="0">
                    <a:pos x="894" y="780"/>
                  </a:cxn>
                  <a:cxn ang="0">
                    <a:pos x="966" y="768"/>
                  </a:cxn>
                  <a:cxn ang="0">
                    <a:pos x="1032" y="756"/>
                  </a:cxn>
                  <a:cxn ang="0">
                    <a:pos x="1092" y="738"/>
                  </a:cxn>
                  <a:cxn ang="0">
                    <a:pos x="1152" y="726"/>
                  </a:cxn>
                  <a:cxn ang="0">
                    <a:pos x="1206" y="708"/>
                  </a:cxn>
                  <a:cxn ang="0">
                    <a:pos x="1260" y="690"/>
                  </a:cxn>
                  <a:cxn ang="0">
                    <a:pos x="1314" y="672"/>
                  </a:cxn>
                  <a:cxn ang="0">
                    <a:pos x="1356" y="654"/>
                  </a:cxn>
                  <a:cxn ang="0">
                    <a:pos x="1398" y="636"/>
                  </a:cxn>
                  <a:cxn ang="0">
                    <a:pos x="1440" y="618"/>
                  </a:cxn>
                  <a:cxn ang="0">
                    <a:pos x="1476" y="600"/>
                  </a:cxn>
                  <a:cxn ang="0">
                    <a:pos x="1506" y="576"/>
                  </a:cxn>
                  <a:cxn ang="0">
                    <a:pos x="1530" y="558"/>
                  </a:cxn>
                  <a:cxn ang="0">
                    <a:pos x="1554" y="534"/>
                  </a:cxn>
                  <a:cxn ang="0">
                    <a:pos x="1572" y="516"/>
                  </a:cxn>
                  <a:cxn ang="0">
                    <a:pos x="1584" y="492"/>
                  </a:cxn>
                  <a:cxn ang="0">
                    <a:pos x="1596" y="474"/>
                  </a:cxn>
                  <a:cxn ang="0">
                    <a:pos x="1602" y="450"/>
                  </a:cxn>
                  <a:cxn ang="0">
                    <a:pos x="1602" y="0"/>
                  </a:cxn>
                </a:cxnLst>
                <a:rect l="0" t="0" r="r" b="b"/>
                <a:pathLst>
                  <a:path w="1602" h="852">
                    <a:moveTo>
                      <a:pt x="1602" y="0"/>
                    </a:moveTo>
                    <a:lnTo>
                      <a:pt x="1602" y="6"/>
                    </a:lnTo>
                    <a:lnTo>
                      <a:pt x="1602" y="12"/>
                    </a:lnTo>
                    <a:lnTo>
                      <a:pt x="1596" y="18"/>
                    </a:lnTo>
                    <a:lnTo>
                      <a:pt x="1596" y="30"/>
                    </a:lnTo>
                    <a:lnTo>
                      <a:pt x="1596" y="36"/>
                    </a:lnTo>
                    <a:lnTo>
                      <a:pt x="1590" y="42"/>
                    </a:lnTo>
                    <a:lnTo>
                      <a:pt x="1590" y="48"/>
                    </a:lnTo>
                    <a:lnTo>
                      <a:pt x="1584" y="54"/>
                    </a:lnTo>
                    <a:lnTo>
                      <a:pt x="1578" y="66"/>
                    </a:lnTo>
                    <a:lnTo>
                      <a:pt x="1578" y="72"/>
                    </a:lnTo>
                    <a:lnTo>
                      <a:pt x="1572" y="78"/>
                    </a:lnTo>
                    <a:lnTo>
                      <a:pt x="1566" y="84"/>
                    </a:lnTo>
                    <a:lnTo>
                      <a:pt x="1560" y="90"/>
                    </a:lnTo>
                    <a:lnTo>
                      <a:pt x="1554" y="96"/>
                    </a:lnTo>
                    <a:lnTo>
                      <a:pt x="1548" y="108"/>
                    </a:lnTo>
                    <a:lnTo>
                      <a:pt x="1536" y="114"/>
                    </a:lnTo>
                    <a:lnTo>
                      <a:pt x="1530" y="120"/>
                    </a:lnTo>
                    <a:lnTo>
                      <a:pt x="1524" y="126"/>
                    </a:lnTo>
                    <a:lnTo>
                      <a:pt x="1512" y="132"/>
                    </a:lnTo>
                    <a:lnTo>
                      <a:pt x="1506" y="138"/>
                    </a:lnTo>
                    <a:lnTo>
                      <a:pt x="1494" y="144"/>
                    </a:lnTo>
                    <a:lnTo>
                      <a:pt x="1482" y="156"/>
                    </a:lnTo>
                    <a:lnTo>
                      <a:pt x="1476" y="162"/>
                    </a:lnTo>
                    <a:lnTo>
                      <a:pt x="1464" y="168"/>
                    </a:lnTo>
                    <a:lnTo>
                      <a:pt x="1452" y="174"/>
                    </a:lnTo>
                    <a:lnTo>
                      <a:pt x="1440" y="180"/>
                    </a:lnTo>
                    <a:lnTo>
                      <a:pt x="1428" y="186"/>
                    </a:lnTo>
                    <a:lnTo>
                      <a:pt x="1416" y="192"/>
                    </a:lnTo>
                    <a:lnTo>
                      <a:pt x="1398" y="198"/>
                    </a:lnTo>
                    <a:lnTo>
                      <a:pt x="1386" y="204"/>
                    </a:lnTo>
                    <a:lnTo>
                      <a:pt x="1374" y="210"/>
                    </a:lnTo>
                    <a:lnTo>
                      <a:pt x="1356" y="216"/>
                    </a:lnTo>
                    <a:lnTo>
                      <a:pt x="1344" y="222"/>
                    </a:lnTo>
                    <a:lnTo>
                      <a:pt x="1326" y="228"/>
                    </a:lnTo>
                    <a:lnTo>
                      <a:pt x="1314" y="234"/>
                    </a:lnTo>
                    <a:lnTo>
                      <a:pt x="1296" y="240"/>
                    </a:lnTo>
                    <a:lnTo>
                      <a:pt x="1278" y="246"/>
                    </a:lnTo>
                    <a:lnTo>
                      <a:pt x="1260" y="252"/>
                    </a:lnTo>
                    <a:lnTo>
                      <a:pt x="1242" y="258"/>
                    </a:lnTo>
                    <a:lnTo>
                      <a:pt x="1224" y="264"/>
                    </a:lnTo>
                    <a:lnTo>
                      <a:pt x="1206" y="270"/>
                    </a:lnTo>
                    <a:lnTo>
                      <a:pt x="1188" y="276"/>
                    </a:lnTo>
                    <a:lnTo>
                      <a:pt x="1170" y="282"/>
                    </a:lnTo>
                    <a:lnTo>
                      <a:pt x="1152" y="288"/>
                    </a:lnTo>
                    <a:lnTo>
                      <a:pt x="1134" y="294"/>
                    </a:lnTo>
                    <a:lnTo>
                      <a:pt x="1110" y="294"/>
                    </a:lnTo>
                    <a:lnTo>
                      <a:pt x="1092" y="300"/>
                    </a:lnTo>
                    <a:lnTo>
                      <a:pt x="1074" y="306"/>
                    </a:lnTo>
                    <a:lnTo>
                      <a:pt x="1050" y="312"/>
                    </a:lnTo>
                    <a:lnTo>
                      <a:pt x="1032" y="318"/>
                    </a:lnTo>
                    <a:lnTo>
                      <a:pt x="1008" y="318"/>
                    </a:lnTo>
                    <a:lnTo>
                      <a:pt x="984" y="324"/>
                    </a:lnTo>
                    <a:lnTo>
                      <a:pt x="966" y="330"/>
                    </a:lnTo>
                    <a:lnTo>
                      <a:pt x="942" y="336"/>
                    </a:lnTo>
                    <a:lnTo>
                      <a:pt x="918" y="336"/>
                    </a:lnTo>
                    <a:lnTo>
                      <a:pt x="894" y="342"/>
                    </a:lnTo>
                    <a:lnTo>
                      <a:pt x="870" y="348"/>
                    </a:lnTo>
                    <a:lnTo>
                      <a:pt x="846" y="348"/>
                    </a:lnTo>
                    <a:lnTo>
                      <a:pt x="828" y="354"/>
                    </a:lnTo>
                    <a:lnTo>
                      <a:pt x="804" y="360"/>
                    </a:lnTo>
                    <a:lnTo>
                      <a:pt x="774" y="360"/>
                    </a:lnTo>
                    <a:lnTo>
                      <a:pt x="750" y="366"/>
                    </a:lnTo>
                    <a:lnTo>
                      <a:pt x="726" y="366"/>
                    </a:lnTo>
                    <a:lnTo>
                      <a:pt x="702" y="372"/>
                    </a:lnTo>
                    <a:lnTo>
                      <a:pt x="678" y="372"/>
                    </a:lnTo>
                    <a:lnTo>
                      <a:pt x="654" y="378"/>
                    </a:lnTo>
                    <a:lnTo>
                      <a:pt x="624" y="378"/>
                    </a:lnTo>
                    <a:lnTo>
                      <a:pt x="600" y="384"/>
                    </a:lnTo>
                    <a:lnTo>
                      <a:pt x="576" y="384"/>
                    </a:lnTo>
                    <a:lnTo>
                      <a:pt x="546" y="390"/>
                    </a:lnTo>
                    <a:lnTo>
                      <a:pt x="522" y="390"/>
                    </a:lnTo>
                    <a:lnTo>
                      <a:pt x="498" y="390"/>
                    </a:lnTo>
                    <a:lnTo>
                      <a:pt x="468" y="396"/>
                    </a:lnTo>
                    <a:lnTo>
                      <a:pt x="444" y="396"/>
                    </a:lnTo>
                    <a:lnTo>
                      <a:pt x="414" y="396"/>
                    </a:lnTo>
                    <a:lnTo>
                      <a:pt x="390" y="402"/>
                    </a:lnTo>
                    <a:lnTo>
                      <a:pt x="360" y="402"/>
                    </a:lnTo>
                    <a:lnTo>
                      <a:pt x="336" y="402"/>
                    </a:lnTo>
                    <a:lnTo>
                      <a:pt x="306" y="402"/>
                    </a:lnTo>
                    <a:lnTo>
                      <a:pt x="282" y="408"/>
                    </a:lnTo>
                    <a:lnTo>
                      <a:pt x="252" y="408"/>
                    </a:lnTo>
                    <a:lnTo>
                      <a:pt x="222" y="408"/>
                    </a:lnTo>
                    <a:lnTo>
                      <a:pt x="198" y="408"/>
                    </a:lnTo>
                    <a:lnTo>
                      <a:pt x="168" y="408"/>
                    </a:lnTo>
                    <a:lnTo>
                      <a:pt x="138" y="408"/>
                    </a:lnTo>
                    <a:lnTo>
                      <a:pt x="114" y="414"/>
                    </a:lnTo>
                    <a:lnTo>
                      <a:pt x="84" y="414"/>
                    </a:lnTo>
                    <a:lnTo>
                      <a:pt x="60" y="414"/>
                    </a:lnTo>
                    <a:lnTo>
                      <a:pt x="30" y="414"/>
                    </a:lnTo>
                    <a:lnTo>
                      <a:pt x="0" y="414"/>
                    </a:lnTo>
                    <a:lnTo>
                      <a:pt x="0" y="852"/>
                    </a:lnTo>
                    <a:lnTo>
                      <a:pt x="30" y="852"/>
                    </a:lnTo>
                    <a:lnTo>
                      <a:pt x="60" y="852"/>
                    </a:lnTo>
                    <a:lnTo>
                      <a:pt x="84" y="852"/>
                    </a:lnTo>
                    <a:lnTo>
                      <a:pt x="114" y="852"/>
                    </a:lnTo>
                    <a:lnTo>
                      <a:pt x="138" y="846"/>
                    </a:lnTo>
                    <a:lnTo>
                      <a:pt x="168" y="846"/>
                    </a:lnTo>
                    <a:lnTo>
                      <a:pt x="198" y="846"/>
                    </a:lnTo>
                    <a:lnTo>
                      <a:pt x="222" y="846"/>
                    </a:lnTo>
                    <a:lnTo>
                      <a:pt x="252" y="846"/>
                    </a:lnTo>
                    <a:lnTo>
                      <a:pt x="282" y="846"/>
                    </a:lnTo>
                    <a:lnTo>
                      <a:pt x="306" y="840"/>
                    </a:lnTo>
                    <a:lnTo>
                      <a:pt x="336" y="840"/>
                    </a:lnTo>
                    <a:lnTo>
                      <a:pt x="360" y="840"/>
                    </a:lnTo>
                    <a:lnTo>
                      <a:pt x="390" y="840"/>
                    </a:lnTo>
                    <a:lnTo>
                      <a:pt x="414" y="834"/>
                    </a:lnTo>
                    <a:lnTo>
                      <a:pt x="444" y="834"/>
                    </a:lnTo>
                    <a:lnTo>
                      <a:pt x="468" y="834"/>
                    </a:lnTo>
                    <a:lnTo>
                      <a:pt x="498" y="828"/>
                    </a:lnTo>
                    <a:lnTo>
                      <a:pt x="522" y="828"/>
                    </a:lnTo>
                    <a:lnTo>
                      <a:pt x="546" y="828"/>
                    </a:lnTo>
                    <a:lnTo>
                      <a:pt x="576" y="822"/>
                    </a:lnTo>
                    <a:lnTo>
                      <a:pt x="600" y="822"/>
                    </a:lnTo>
                    <a:lnTo>
                      <a:pt x="624" y="816"/>
                    </a:lnTo>
                    <a:lnTo>
                      <a:pt x="654" y="816"/>
                    </a:lnTo>
                    <a:lnTo>
                      <a:pt x="678" y="810"/>
                    </a:lnTo>
                    <a:lnTo>
                      <a:pt x="702" y="810"/>
                    </a:lnTo>
                    <a:lnTo>
                      <a:pt x="726" y="804"/>
                    </a:lnTo>
                    <a:lnTo>
                      <a:pt x="750" y="804"/>
                    </a:lnTo>
                    <a:lnTo>
                      <a:pt x="774" y="798"/>
                    </a:lnTo>
                    <a:lnTo>
                      <a:pt x="804" y="798"/>
                    </a:lnTo>
                    <a:lnTo>
                      <a:pt x="828" y="792"/>
                    </a:lnTo>
                    <a:lnTo>
                      <a:pt x="846" y="786"/>
                    </a:lnTo>
                    <a:lnTo>
                      <a:pt x="870" y="786"/>
                    </a:lnTo>
                    <a:lnTo>
                      <a:pt x="894" y="780"/>
                    </a:lnTo>
                    <a:lnTo>
                      <a:pt x="918" y="774"/>
                    </a:lnTo>
                    <a:lnTo>
                      <a:pt x="942" y="774"/>
                    </a:lnTo>
                    <a:lnTo>
                      <a:pt x="966" y="768"/>
                    </a:lnTo>
                    <a:lnTo>
                      <a:pt x="984" y="762"/>
                    </a:lnTo>
                    <a:lnTo>
                      <a:pt x="1008" y="756"/>
                    </a:lnTo>
                    <a:lnTo>
                      <a:pt x="1032" y="756"/>
                    </a:lnTo>
                    <a:lnTo>
                      <a:pt x="1050" y="750"/>
                    </a:lnTo>
                    <a:lnTo>
                      <a:pt x="1074" y="744"/>
                    </a:lnTo>
                    <a:lnTo>
                      <a:pt x="1092" y="738"/>
                    </a:lnTo>
                    <a:lnTo>
                      <a:pt x="1110" y="732"/>
                    </a:lnTo>
                    <a:lnTo>
                      <a:pt x="1134" y="732"/>
                    </a:lnTo>
                    <a:lnTo>
                      <a:pt x="1152" y="726"/>
                    </a:lnTo>
                    <a:lnTo>
                      <a:pt x="1170" y="720"/>
                    </a:lnTo>
                    <a:lnTo>
                      <a:pt x="1188" y="714"/>
                    </a:lnTo>
                    <a:lnTo>
                      <a:pt x="1206" y="708"/>
                    </a:lnTo>
                    <a:lnTo>
                      <a:pt x="1224" y="702"/>
                    </a:lnTo>
                    <a:lnTo>
                      <a:pt x="1242" y="696"/>
                    </a:lnTo>
                    <a:lnTo>
                      <a:pt x="1260" y="690"/>
                    </a:lnTo>
                    <a:lnTo>
                      <a:pt x="1278" y="684"/>
                    </a:lnTo>
                    <a:lnTo>
                      <a:pt x="1296" y="678"/>
                    </a:lnTo>
                    <a:lnTo>
                      <a:pt x="1314" y="672"/>
                    </a:lnTo>
                    <a:lnTo>
                      <a:pt x="1326" y="666"/>
                    </a:lnTo>
                    <a:lnTo>
                      <a:pt x="1344" y="660"/>
                    </a:lnTo>
                    <a:lnTo>
                      <a:pt x="1356" y="654"/>
                    </a:lnTo>
                    <a:lnTo>
                      <a:pt x="1374" y="648"/>
                    </a:lnTo>
                    <a:lnTo>
                      <a:pt x="1386" y="642"/>
                    </a:lnTo>
                    <a:lnTo>
                      <a:pt x="1398" y="636"/>
                    </a:lnTo>
                    <a:lnTo>
                      <a:pt x="1416" y="630"/>
                    </a:lnTo>
                    <a:lnTo>
                      <a:pt x="1428" y="624"/>
                    </a:lnTo>
                    <a:lnTo>
                      <a:pt x="1440" y="618"/>
                    </a:lnTo>
                    <a:lnTo>
                      <a:pt x="1452" y="612"/>
                    </a:lnTo>
                    <a:lnTo>
                      <a:pt x="1464" y="606"/>
                    </a:lnTo>
                    <a:lnTo>
                      <a:pt x="1476" y="600"/>
                    </a:lnTo>
                    <a:lnTo>
                      <a:pt x="1482" y="594"/>
                    </a:lnTo>
                    <a:lnTo>
                      <a:pt x="1494" y="582"/>
                    </a:lnTo>
                    <a:lnTo>
                      <a:pt x="1506" y="576"/>
                    </a:lnTo>
                    <a:lnTo>
                      <a:pt x="1512" y="570"/>
                    </a:lnTo>
                    <a:lnTo>
                      <a:pt x="1524" y="564"/>
                    </a:lnTo>
                    <a:lnTo>
                      <a:pt x="1530" y="558"/>
                    </a:lnTo>
                    <a:lnTo>
                      <a:pt x="1536" y="552"/>
                    </a:lnTo>
                    <a:lnTo>
                      <a:pt x="1548" y="546"/>
                    </a:lnTo>
                    <a:lnTo>
                      <a:pt x="1554" y="534"/>
                    </a:lnTo>
                    <a:lnTo>
                      <a:pt x="1560" y="528"/>
                    </a:lnTo>
                    <a:lnTo>
                      <a:pt x="1566" y="522"/>
                    </a:lnTo>
                    <a:lnTo>
                      <a:pt x="1572" y="516"/>
                    </a:lnTo>
                    <a:lnTo>
                      <a:pt x="1578" y="510"/>
                    </a:lnTo>
                    <a:lnTo>
                      <a:pt x="1578" y="504"/>
                    </a:lnTo>
                    <a:lnTo>
                      <a:pt x="1584" y="492"/>
                    </a:lnTo>
                    <a:lnTo>
                      <a:pt x="1590" y="486"/>
                    </a:lnTo>
                    <a:lnTo>
                      <a:pt x="1590" y="480"/>
                    </a:lnTo>
                    <a:lnTo>
                      <a:pt x="1596" y="474"/>
                    </a:lnTo>
                    <a:lnTo>
                      <a:pt x="1596" y="468"/>
                    </a:lnTo>
                    <a:lnTo>
                      <a:pt x="1596" y="456"/>
                    </a:lnTo>
                    <a:lnTo>
                      <a:pt x="1602" y="450"/>
                    </a:lnTo>
                    <a:lnTo>
                      <a:pt x="1602" y="444"/>
                    </a:lnTo>
                    <a:lnTo>
                      <a:pt x="1602" y="438"/>
                    </a:lnTo>
                    <a:lnTo>
                      <a:pt x="160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46" name="Freeform 94"/>
              <p:cNvSpPr>
                <a:spLocks/>
              </p:cNvSpPr>
              <p:nvPr/>
            </p:nvSpPr>
            <p:spPr bwMode="auto">
              <a:xfrm>
                <a:off x="2874" y="1941"/>
                <a:ext cx="1602" cy="414"/>
              </a:xfrm>
              <a:custGeom>
                <a:avLst/>
                <a:gdLst/>
                <a:ahLst/>
                <a:cxnLst>
                  <a:cxn ang="0">
                    <a:pos x="1602" y="6"/>
                  </a:cxn>
                  <a:cxn ang="0">
                    <a:pos x="1596" y="18"/>
                  </a:cxn>
                  <a:cxn ang="0">
                    <a:pos x="1596" y="36"/>
                  </a:cxn>
                  <a:cxn ang="0">
                    <a:pos x="1590" y="48"/>
                  </a:cxn>
                  <a:cxn ang="0">
                    <a:pos x="1578" y="66"/>
                  </a:cxn>
                  <a:cxn ang="0">
                    <a:pos x="1572" y="78"/>
                  </a:cxn>
                  <a:cxn ang="0">
                    <a:pos x="1560" y="90"/>
                  </a:cxn>
                  <a:cxn ang="0">
                    <a:pos x="1548" y="108"/>
                  </a:cxn>
                  <a:cxn ang="0">
                    <a:pos x="1530" y="120"/>
                  </a:cxn>
                  <a:cxn ang="0">
                    <a:pos x="1512" y="132"/>
                  </a:cxn>
                  <a:cxn ang="0">
                    <a:pos x="1494" y="144"/>
                  </a:cxn>
                  <a:cxn ang="0">
                    <a:pos x="1476" y="162"/>
                  </a:cxn>
                  <a:cxn ang="0">
                    <a:pos x="1452" y="174"/>
                  </a:cxn>
                  <a:cxn ang="0">
                    <a:pos x="1428" y="186"/>
                  </a:cxn>
                  <a:cxn ang="0">
                    <a:pos x="1398" y="198"/>
                  </a:cxn>
                  <a:cxn ang="0">
                    <a:pos x="1374" y="210"/>
                  </a:cxn>
                  <a:cxn ang="0">
                    <a:pos x="1344" y="222"/>
                  </a:cxn>
                  <a:cxn ang="0">
                    <a:pos x="1314" y="234"/>
                  </a:cxn>
                  <a:cxn ang="0">
                    <a:pos x="1278" y="246"/>
                  </a:cxn>
                  <a:cxn ang="0">
                    <a:pos x="1242" y="258"/>
                  </a:cxn>
                  <a:cxn ang="0">
                    <a:pos x="1206" y="270"/>
                  </a:cxn>
                  <a:cxn ang="0">
                    <a:pos x="1170" y="282"/>
                  </a:cxn>
                  <a:cxn ang="0">
                    <a:pos x="1134" y="294"/>
                  </a:cxn>
                  <a:cxn ang="0">
                    <a:pos x="1092" y="300"/>
                  </a:cxn>
                  <a:cxn ang="0">
                    <a:pos x="1050" y="312"/>
                  </a:cxn>
                  <a:cxn ang="0">
                    <a:pos x="1008" y="318"/>
                  </a:cxn>
                  <a:cxn ang="0">
                    <a:pos x="966" y="330"/>
                  </a:cxn>
                  <a:cxn ang="0">
                    <a:pos x="918" y="336"/>
                  </a:cxn>
                  <a:cxn ang="0">
                    <a:pos x="870" y="348"/>
                  </a:cxn>
                  <a:cxn ang="0">
                    <a:pos x="828" y="354"/>
                  </a:cxn>
                  <a:cxn ang="0">
                    <a:pos x="774" y="360"/>
                  </a:cxn>
                  <a:cxn ang="0">
                    <a:pos x="726" y="366"/>
                  </a:cxn>
                  <a:cxn ang="0">
                    <a:pos x="678" y="372"/>
                  </a:cxn>
                  <a:cxn ang="0">
                    <a:pos x="624" y="378"/>
                  </a:cxn>
                  <a:cxn ang="0">
                    <a:pos x="576" y="384"/>
                  </a:cxn>
                  <a:cxn ang="0">
                    <a:pos x="522" y="390"/>
                  </a:cxn>
                  <a:cxn ang="0">
                    <a:pos x="468" y="396"/>
                  </a:cxn>
                  <a:cxn ang="0">
                    <a:pos x="414" y="396"/>
                  </a:cxn>
                  <a:cxn ang="0">
                    <a:pos x="360" y="402"/>
                  </a:cxn>
                  <a:cxn ang="0">
                    <a:pos x="306" y="402"/>
                  </a:cxn>
                  <a:cxn ang="0">
                    <a:pos x="252" y="408"/>
                  </a:cxn>
                  <a:cxn ang="0">
                    <a:pos x="198" y="408"/>
                  </a:cxn>
                  <a:cxn ang="0">
                    <a:pos x="138" y="408"/>
                  </a:cxn>
                  <a:cxn ang="0">
                    <a:pos x="84" y="414"/>
                  </a:cxn>
                  <a:cxn ang="0">
                    <a:pos x="30" y="414"/>
                  </a:cxn>
                  <a:cxn ang="0">
                    <a:pos x="0" y="0"/>
                  </a:cxn>
                </a:cxnLst>
                <a:rect l="0" t="0" r="r" b="b"/>
                <a:pathLst>
                  <a:path w="1602" h="414">
                    <a:moveTo>
                      <a:pt x="1602" y="0"/>
                    </a:moveTo>
                    <a:lnTo>
                      <a:pt x="1602" y="6"/>
                    </a:lnTo>
                    <a:lnTo>
                      <a:pt x="1602" y="12"/>
                    </a:lnTo>
                    <a:lnTo>
                      <a:pt x="1596" y="18"/>
                    </a:lnTo>
                    <a:lnTo>
                      <a:pt x="1596" y="30"/>
                    </a:lnTo>
                    <a:lnTo>
                      <a:pt x="1596" y="36"/>
                    </a:lnTo>
                    <a:lnTo>
                      <a:pt x="1590" y="42"/>
                    </a:lnTo>
                    <a:lnTo>
                      <a:pt x="1590" y="48"/>
                    </a:lnTo>
                    <a:lnTo>
                      <a:pt x="1584" y="54"/>
                    </a:lnTo>
                    <a:lnTo>
                      <a:pt x="1578" y="66"/>
                    </a:lnTo>
                    <a:lnTo>
                      <a:pt x="1578" y="72"/>
                    </a:lnTo>
                    <a:lnTo>
                      <a:pt x="1572" y="78"/>
                    </a:lnTo>
                    <a:lnTo>
                      <a:pt x="1566" y="84"/>
                    </a:lnTo>
                    <a:lnTo>
                      <a:pt x="1560" y="90"/>
                    </a:lnTo>
                    <a:lnTo>
                      <a:pt x="1554" y="96"/>
                    </a:lnTo>
                    <a:lnTo>
                      <a:pt x="1548" y="108"/>
                    </a:lnTo>
                    <a:lnTo>
                      <a:pt x="1536" y="114"/>
                    </a:lnTo>
                    <a:lnTo>
                      <a:pt x="1530" y="120"/>
                    </a:lnTo>
                    <a:lnTo>
                      <a:pt x="1524" y="126"/>
                    </a:lnTo>
                    <a:lnTo>
                      <a:pt x="1512" y="132"/>
                    </a:lnTo>
                    <a:lnTo>
                      <a:pt x="1506" y="138"/>
                    </a:lnTo>
                    <a:lnTo>
                      <a:pt x="1494" y="144"/>
                    </a:lnTo>
                    <a:lnTo>
                      <a:pt x="1482" y="156"/>
                    </a:lnTo>
                    <a:lnTo>
                      <a:pt x="1476" y="162"/>
                    </a:lnTo>
                    <a:lnTo>
                      <a:pt x="1464" y="168"/>
                    </a:lnTo>
                    <a:lnTo>
                      <a:pt x="1452" y="174"/>
                    </a:lnTo>
                    <a:lnTo>
                      <a:pt x="1440" y="180"/>
                    </a:lnTo>
                    <a:lnTo>
                      <a:pt x="1428" y="186"/>
                    </a:lnTo>
                    <a:lnTo>
                      <a:pt x="1416" y="192"/>
                    </a:lnTo>
                    <a:lnTo>
                      <a:pt x="1398" y="198"/>
                    </a:lnTo>
                    <a:lnTo>
                      <a:pt x="1386" y="204"/>
                    </a:lnTo>
                    <a:lnTo>
                      <a:pt x="1374" y="210"/>
                    </a:lnTo>
                    <a:lnTo>
                      <a:pt x="1356" y="216"/>
                    </a:lnTo>
                    <a:lnTo>
                      <a:pt x="1344" y="222"/>
                    </a:lnTo>
                    <a:lnTo>
                      <a:pt x="1326" y="228"/>
                    </a:lnTo>
                    <a:lnTo>
                      <a:pt x="1314" y="234"/>
                    </a:lnTo>
                    <a:lnTo>
                      <a:pt x="1296" y="240"/>
                    </a:lnTo>
                    <a:lnTo>
                      <a:pt x="1278" y="246"/>
                    </a:lnTo>
                    <a:lnTo>
                      <a:pt x="1260" y="252"/>
                    </a:lnTo>
                    <a:lnTo>
                      <a:pt x="1242" y="258"/>
                    </a:lnTo>
                    <a:lnTo>
                      <a:pt x="1224" y="264"/>
                    </a:lnTo>
                    <a:lnTo>
                      <a:pt x="1206" y="270"/>
                    </a:lnTo>
                    <a:lnTo>
                      <a:pt x="1188" y="276"/>
                    </a:lnTo>
                    <a:lnTo>
                      <a:pt x="1170" y="282"/>
                    </a:lnTo>
                    <a:lnTo>
                      <a:pt x="1152" y="288"/>
                    </a:lnTo>
                    <a:lnTo>
                      <a:pt x="1134" y="294"/>
                    </a:lnTo>
                    <a:lnTo>
                      <a:pt x="1110" y="294"/>
                    </a:lnTo>
                    <a:lnTo>
                      <a:pt x="1092" y="300"/>
                    </a:lnTo>
                    <a:lnTo>
                      <a:pt x="1074" y="306"/>
                    </a:lnTo>
                    <a:lnTo>
                      <a:pt x="1050" y="312"/>
                    </a:lnTo>
                    <a:lnTo>
                      <a:pt x="1032" y="318"/>
                    </a:lnTo>
                    <a:lnTo>
                      <a:pt x="1008" y="318"/>
                    </a:lnTo>
                    <a:lnTo>
                      <a:pt x="984" y="324"/>
                    </a:lnTo>
                    <a:lnTo>
                      <a:pt x="966" y="330"/>
                    </a:lnTo>
                    <a:lnTo>
                      <a:pt x="942" y="336"/>
                    </a:lnTo>
                    <a:lnTo>
                      <a:pt x="918" y="336"/>
                    </a:lnTo>
                    <a:lnTo>
                      <a:pt x="894" y="342"/>
                    </a:lnTo>
                    <a:lnTo>
                      <a:pt x="870" y="348"/>
                    </a:lnTo>
                    <a:lnTo>
                      <a:pt x="846" y="348"/>
                    </a:lnTo>
                    <a:lnTo>
                      <a:pt x="828" y="354"/>
                    </a:lnTo>
                    <a:lnTo>
                      <a:pt x="804" y="360"/>
                    </a:lnTo>
                    <a:lnTo>
                      <a:pt x="774" y="360"/>
                    </a:lnTo>
                    <a:lnTo>
                      <a:pt x="750" y="366"/>
                    </a:lnTo>
                    <a:lnTo>
                      <a:pt x="726" y="366"/>
                    </a:lnTo>
                    <a:lnTo>
                      <a:pt x="702" y="372"/>
                    </a:lnTo>
                    <a:lnTo>
                      <a:pt x="678" y="372"/>
                    </a:lnTo>
                    <a:lnTo>
                      <a:pt x="654" y="378"/>
                    </a:lnTo>
                    <a:lnTo>
                      <a:pt x="624" y="378"/>
                    </a:lnTo>
                    <a:lnTo>
                      <a:pt x="600" y="384"/>
                    </a:lnTo>
                    <a:lnTo>
                      <a:pt x="576" y="384"/>
                    </a:lnTo>
                    <a:lnTo>
                      <a:pt x="546" y="390"/>
                    </a:lnTo>
                    <a:lnTo>
                      <a:pt x="522" y="390"/>
                    </a:lnTo>
                    <a:lnTo>
                      <a:pt x="498" y="390"/>
                    </a:lnTo>
                    <a:lnTo>
                      <a:pt x="468" y="396"/>
                    </a:lnTo>
                    <a:lnTo>
                      <a:pt x="444" y="396"/>
                    </a:lnTo>
                    <a:lnTo>
                      <a:pt x="414" y="396"/>
                    </a:lnTo>
                    <a:lnTo>
                      <a:pt x="390" y="402"/>
                    </a:lnTo>
                    <a:lnTo>
                      <a:pt x="360" y="402"/>
                    </a:lnTo>
                    <a:lnTo>
                      <a:pt x="336" y="402"/>
                    </a:lnTo>
                    <a:lnTo>
                      <a:pt x="306" y="402"/>
                    </a:lnTo>
                    <a:lnTo>
                      <a:pt x="282" y="408"/>
                    </a:lnTo>
                    <a:lnTo>
                      <a:pt x="252" y="408"/>
                    </a:lnTo>
                    <a:lnTo>
                      <a:pt x="222" y="408"/>
                    </a:lnTo>
                    <a:lnTo>
                      <a:pt x="198" y="408"/>
                    </a:lnTo>
                    <a:lnTo>
                      <a:pt x="168" y="408"/>
                    </a:lnTo>
                    <a:lnTo>
                      <a:pt x="138" y="408"/>
                    </a:lnTo>
                    <a:lnTo>
                      <a:pt x="114" y="414"/>
                    </a:lnTo>
                    <a:lnTo>
                      <a:pt x="84" y="414"/>
                    </a:lnTo>
                    <a:lnTo>
                      <a:pt x="60" y="414"/>
                    </a:lnTo>
                    <a:lnTo>
                      <a:pt x="30" y="414"/>
                    </a:lnTo>
                    <a:lnTo>
                      <a:pt x="0" y="414"/>
                    </a:lnTo>
                    <a:lnTo>
                      <a:pt x="0" y="0"/>
                    </a:lnTo>
                    <a:lnTo>
                      <a:pt x="160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grpSp>
        <p:nvGrpSpPr>
          <p:cNvPr id="21" name="Group 101"/>
          <p:cNvGrpSpPr>
            <a:grpSpLocks/>
          </p:cNvGrpSpPr>
          <p:nvPr/>
        </p:nvGrpSpPr>
        <p:grpSpPr bwMode="auto">
          <a:xfrm>
            <a:off x="288907" y="3929066"/>
            <a:ext cx="1727200" cy="1590675"/>
            <a:chOff x="187" y="2784"/>
            <a:chExt cx="1088" cy="1002"/>
          </a:xfrm>
        </p:grpSpPr>
        <p:grpSp>
          <p:nvGrpSpPr>
            <p:cNvPr id="22" name="Group 89"/>
            <p:cNvGrpSpPr>
              <a:grpSpLocks/>
            </p:cNvGrpSpPr>
            <p:nvPr/>
          </p:nvGrpSpPr>
          <p:grpSpPr bwMode="auto">
            <a:xfrm>
              <a:off x="191" y="2784"/>
              <a:ext cx="1084" cy="679"/>
              <a:chOff x="1278" y="1527"/>
              <a:chExt cx="1596" cy="852"/>
            </a:xfrm>
          </p:grpSpPr>
          <p:sp>
            <p:nvSpPr>
              <p:cNvPr id="49242" name="Rectangle 90"/>
              <p:cNvSpPr>
                <a:spLocks noChangeArrowheads="1"/>
              </p:cNvSpPr>
              <p:nvPr/>
            </p:nvSpPr>
            <p:spPr bwMode="auto">
              <a:xfrm>
                <a:off x="1278" y="1941"/>
                <a:ext cx="1596" cy="438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rgbClr val="0066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43" name="Freeform 91"/>
              <p:cNvSpPr>
                <a:spLocks/>
              </p:cNvSpPr>
              <p:nvPr/>
            </p:nvSpPr>
            <p:spPr bwMode="auto">
              <a:xfrm>
                <a:off x="1278" y="1527"/>
                <a:ext cx="1596" cy="414"/>
              </a:xfrm>
              <a:custGeom>
                <a:avLst/>
                <a:gdLst/>
                <a:ahLst/>
                <a:cxnLst>
                  <a:cxn ang="0">
                    <a:pos x="0" y="408"/>
                  </a:cxn>
                  <a:cxn ang="0">
                    <a:pos x="0" y="390"/>
                  </a:cxn>
                  <a:cxn ang="0">
                    <a:pos x="6" y="378"/>
                  </a:cxn>
                  <a:cxn ang="0">
                    <a:pos x="12" y="360"/>
                  </a:cxn>
                  <a:cxn ang="0">
                    <a:pos x="18" y="348"/>
                  </a:cxn>
                  <a:cxn ang="0">
                    <a:pos x="30" y="336"/>
                  </a:cxn>
                  <a:cxn ang="0">
                    <a:pos x="42" y="318"/>
                  </a:cxn>
                  <a:cxn ang="0">
                    <a:pos x="54" y="306"/>
                  </a:cxn>
                  <a:cxn ang="0">
                    <a:pos x="66" y="294"/>
                  </a:cxn>
                  <a:cxn ang="0">
                    <a:pos x="84" y="276"/>
                  </a:cxn>
                  <a:cxn ang="0">
                    <a:pos x="102" y="264"/>
                  </a:cxn>
                  <a:cxn ang="0">
                    <a:pos x="126" y="252"/>
                  </a:cxn>
                  <a:cxn ang="0">
                    <a:pos x="150" y="240"/>
                  </a:cxn>
                  <a:cxn ang="0">
                    <a:pos x="174" y="222"/>
                  </a:cxn>
                  <a:cxn ang="0">
                    <a:pos x="198" y="210"/>
                  </a:cxn>
                  <a:cxn ang="0">
                    <a:pos x="228" y="198"/>
                  </a:cxn>
                  <a:cxn ang="0">
                    <a:pos x="258" y="186"/>
                  </a:cxn>
                  <a:cxn ang="0">
                    <a:pos x="288" y="174"/>
                  </a:cxn>
                  <a:cxn ang="0">
                    <a:pos x="318" y="162"/>
                  </a:cxn>
                  <a:cxn ang="0">
                    <a:pos x="354" y="150"/>
                  </a:cxn>
                  <a:cxn ang="0">
                    <a:pos x="390" y="138"/>
                  </a:cxn>
                  <a:cxn ang="0">
                    <a:pos x="426" y="132"/>
                  </a:cxn>
                  <a:cxn ang="0">
                    <a:pos x="468" y="120"/>
                  </a:cxn>
                  <a:cxn ang="0">
                    <a:pos x="504" y="108"/>
                  </a:cxn>
                  <a:cxn ang="0">
                    <a:pos x="546" y="102"/>
                  </a:cxn>
                  <a:cxn ang="0">
                    <a:pos x="594" y="90"/>
                  </a:cxn>
                  <a:cxn ang="0">
                    <a:pos x="636" y="84"/>
                  </a:cxn>
                  <a:cxn ang="0">
                    <a:pos x="678" y="72"/>
                  </a:cxn>
                  <a:cxn ang="0">
                    <a:pos x="726" y="66"/>
                  </a:cxn>
                  <a:cxn ang="0">
                    <a:pos x="774" y="60"/>
                  </a:cxn>
                  <a:cxn ang="0">
                    <a:pos x="822" y="48"/>
                  </a:cxn>
                  <a:cxn ang="0">
                    <a:pos x="870" y="42"/>
                  </a:cxn>
                  <a:cxn ang="0">
                    <a:pos x="924" y="36"/>
                  </a:cxn>
                  <a:cxn ang="0">
                    <a:pos x="972" y="30"/>
                  </a:cxn>
                  <a:cxn ang="0">
                    <a:pos x="1026" y="24"/>
                  </a:cxn>
                  <a:cxn ang="0">
                    <a:pos x="1074" y="24"/>
                  </a:cxn>
                  <a:cxn ang="0">
                    <a:pos x="1128" y="18"/>
                  </a:cxn>
                  <a:cxn ang="0">
                    <a:pos x="1182" y="12"/>
                  </a:cxn>
                  <a:cxn ang="0">
                    <a:pos x="1236" y="12"/>
                  </a:cxn>
                  <a:cxn ang="0">
                    <a:pos x="1290" y="6"/>
                  </a:cxn>
                  <a:cxn ang="0">
                    <a:pos x="1350" y="6"/>
                  </a:cxn>
                  <a:cxn ang="0">
                    <a:pos x="1404" y="0"/>
                  </a:cxn>
                  <a:cxn ang="0">
                    <a:pos x="1458" y="0"/>
                  </a:cxn>
                  <a:cxn ang="0">
                    <a:pos x="1512" y="0"/>
                  </a:cxn>
                  <a:cxn ang="0">
                    <a:pos x="1572" y="0"/>
                  </a:cxn>
                  <a:cxn ang="0">
                    <a:pos x="1596" y="414"/>
                  </a:cxn>
                </a:cxnLst>
                <a:rect l="0" t="0" r="r" b="b"/>
                <a:pathLst>
                  <a:path w="1596" h="414">
                    <a:moveTo>
                      <a:pt x="0" y="414"/>
                    </a:moveTo>
                    <a:lnTo>
                      <a:pt x="0" y="408"/>
                    </a:lnTo>
                    <a:lnTo>
                      <a:pt x="0" y="396"/>
                    </a:lnTo>
                    <a:lnTo>
                      <a:pt x="0" y="390"/>
                    </a:lnTo>
                    <a:lnTo>
                      <a:pt x="0" y="384"/>
                    </a:lnTo>
                    <a:lnTo>
                      <a:pt x="6" y="378"/>
                    </a:lnTo>
                    <a:lnTo>
                      <a:pt x="6" y="372"/>
                    </a:lnTo>
                    <a:lnTo>
                      <a:pt x="12" y="360"/>
                    </a:lnTo>
                    <a:lnTo>
                      <a:pt x="12" y="354"/>
                    </a:lnTo>
                    <a:lnTo>
                      <a:pt x="18" y="348"/>
                    </a:lnTo>
                    <a:lnTo>
                      <a:pt x="24" y="342"/>
                    </a:lnTo>
                    <a:lnTo>
                      <a:pt x="30" y="336"/>
                    </a:lnTo>
                    <a:lnTo>
                      <a:pt x="36" y="324"/>
                    </a:lnTo>
                    <a:lnTo>
                      <a:pt x="42" y="318"/>
                    </a:lnTo>
                    <a:lnTo>
                      <a:pt x="48" y="312"/>
                    </a:lnTo>
                    <a:lnTo>
                      <a:pt x="54" y="306"/>
                    </a:lnTo>
                    <a:lnTo>
                      <a:pt x="60" y="300"/>
                    </a:lnTo>
                    <a:lnTo>
                      <a:pt x="66" y="294"/>
                    </a:lnTo>
                    <a:lnTo>
                      <a:pt x="78" y="282"/>
                    </a:lnTo>
                    <a:lnTo>
                      <a:pt x="84" y="276"/>
                    </a:lnTo>
                    <a:lnTo>
                      <a:pt x="96" y="270"/>
                    </a:lnTo>
                    <a:lnTo>
                      <a:pt x="102" y="264"/>
                    </a:lnTo>
                    <a:lnTo>
                      <a:pt x="114" y="258"/>
                    </a:lnTo>
                    <a:lnTo>
                      <a:pt x="126" y="252"/>
                    </a:lnTo>
                    <a:lnTo>
                      <a:pt x="138" y="246"/>
                    </a:lnTo>
                    <a:lnTo>
                      <a:pt x="150" y="240"/>
                    </a:lnTo>
                    <a:lnTo>
                      <a:pt x="162" y="234"/>
                    </a:lnTo>
                    <a:lnTo>
                      <a:pt x="174" y="222"/>
                    </a:lnTo>
                    <a:lnTo>
                      <a:pt x="186" y="216"/>
                    </a:lnTo>
                    <a:lnTo>
                      <a:pt x="198" y="210"/>
                    </a:lnTo>
                    <a:lnTo>
                      <a:pt x="210" y="204"/>
                    </a:lnTo>
                    <a:lnTo>
                      <a:pt x="228" y="198"/>
                    </a:lnTo>
                    <a:lnTo>
                      <a:pt x="240" y="192"/>
                    </a:lnTo>
                    <a:lnTo>
                      <a:pt x="258" y="186"/>
                    </a:lnTo>
                    <a:lnTo>
                      <a:pt x="270" y="180"/>
                    </a:lnTo>
                    <a:lnTo>
                      <a:pt x="288" y="174"/>
                    </a:lnTo>
                    <a:lnTo>
                      <a:pt x="306" y="168"/>
                    </a:lnTo>
                    <a:lnTo>
                      <a:pt x="318" y="162"/>
                    </a:lnTo>
                    <a:lnTo>
                      <a:pt x="336" y="156"/>
                    </a:lnTo>
                    <a:lnTo>
                      <a:pt x="354" y="150"/>
                    </a:lnTo>
                    <a:lnTo>
                      <a:pt x="372" y="144"/>
                    </a:lnTo>
                    <a:lnTo>
                      <a:pt x="390" y="138"/>
                    </a:lnTo>
                    <a:lnTo>
                      <a:pt x="408" y="138"/>
                    </a:lnTo>
                    <a:lnTo>
                      <a:pt x="426" y="132"/>
                    </a:lnTo>
                    <a:lnTo>
                      <a:pt x="450" y="126"/>
                    </a:lnTo>
                    <a:lnTo>
                      <a:pt x="468" y="120"/>
                    </a:lnTo>
                    <a:lnTo>
                      <a:pt x="486" y="114"/>
                    </a:lnTo>
                    <a:lnTo>
                      <a:pt x="504" y="108"/>
                    </a:lnTo>
                    <a:lnTo>
                      <a:pt x="528" y="102"/>
                    </a:lnTo>
                    <a:lnTo>
                      <a:pt x="546" y="102"/>
                    </a:lnTo>
                    <a:lnTo>
                      <a:pt x="570" y="96"/>
                    </a:lnTo>
                    <a:lnTo>
                      <a:pt x="594" y="90"/>
                    </a:lnTo>
                    <a:lnTo>
                      <a:pt x="612" y="84"/>
                    </a:lnTo>
                    <a:lnTo>
                      <a:pt x="636" y="84"/>
                    </a:lnTo>
                    <a:lnTo>
                      <a:pt x="660" y="78"/>
                    </a:lnTo>
                    <a:lnTo>
                      <a:pt x="678" y="72"/>
                    </a:lnTo>
                    <a:lnTo>
                      <a:pt x="702" y="72"/>
                    </a:lnTo>
                    <a:lnTo>
                      <a:pt x="726" y="66"/>
                    </a:lnTo>
                    <a:lnTo>
                      <a:pt x="750" y="60"/>
                    </a:lnTo>
                    <a:lnTo>
                      <a:pt x="774" y="60"/>
                    </a:lnTo>
                    <a:lnTo>
                      <a:pt x="798" y="54"/>
                    </a:lnTo>
                    <a:lnTo>
                      <a:pt x="822" y="48"/>
                    </a:lnTo>
                    <a:lnTo>
                      <a:pt x="846" y="48"/>
                    </a:lnTo>
                    <a:lnTo>
                      <a:pt x="870" y="42"/>
                    </a:lnTo>
                    <a:lnTo>
                      <a:pt x="894" y="42"/>
                    </a:lnTo>
                    <a:lnTo>
                      <a:pt x="924" y="36"/>
                    </a:lnTo>
                    <a:lnTo>
                      <a:pt x="948" y="36"/>
                    </a:lnTo>
                    <a:lnTo>
                      <a:pt x="972" y="30"/>
                    </a:lnTo>
                    <a:lnTo>
                      <a:pt x="996" y="30"/>
                    </a:lnTo>
                    <a:lnTo>
                      <a:pt x="1026" y="24"/>
                    </a:lnTo>
                    <a:lnTo>
                      <a:pt x="1050" y="24"/>
                    </a:lnTo>
                    <a:lnTo>
                      <a:pt x="1074" y="24"/>
                    </a:lnTo>
                    <a:lnTo>
                      <a:pt x="1104" y="18"/>
                    </a:lnTo>
                    <a:lnTo>
                      <a:pt x="1128" y="18"/>
                    </a:lnTo>
                    <a:lnTo>
                      <a:pt x="1158" y="12"/>
                    </a:lnTo>
                    <a:lnTo>
                      <a:pt x="1182" y="12"/>
                    </a:lnTo>
                    <a:lnTo>
                      <a:pt x="1212" y="12"/>
                    </a:lnTo>
                    <a:lnTo>
                      <a:pt x="1236" y="12"/>
                    </a:lnTo>
                    <a:lnTo>
                      <a:pt x="1266" y="6"/>
                    </a:lnTo>
                    <a:lnTo>
                      <a:pt x="1290" y="6"/>
                    </a:lnTo>
                    <a:lnTo>
                      <a:pt x="1320" y="6"/>
                    </a:lnTo>
                    <a:lnTo>
                      <a:pt x="1350" y="6"/>
                    </a:lnTo>
                    <a:lnTo>
                      <a:pt x="1374" y="0"/>
                    </a:lnTo>
                    <a:lnTo>
                      <a:pt x="1404" y="0"/>
                    </a:lnTo>
                    <a:lnTo>
                      <a:pt x="1428" y="0"/>
                    </a:lnTo>
                    <a:lnTo>
                      <a:pt x="1458" y="0"/>
                    </a:lnTo>
                    <a:lnTo>
                      <a:pt x="1488" y="0"/>
                    </a:lnTo>
                    <a:lnTo>
                      <a:pt x="1512" y="0"/>
                    </a:lnTo>
                    <a:lnTo>
                      <a:pt x="1542" y="0"/>
                    </a:lnTo>
                    <a:lnTo>
                      <a:pt x="1572" y="0"/>
                    </a:lnTo>
                    <a:lnTo>
                      <a:pt x="1596" y="0"/>
                    </a:lnTo>
                    <a:lnTo>
                      <a:pt x="1596" y="414"/>
                    </a:lnTo>
                    <a:lnTo>
                      <a:pt x="0" y="41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CCFF"/>
                  </a:gs>
                  <a:gs pos="100000">
                    <a:srgbClr val="0066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23" name="Group 95"/>
            <p:cNvGrpSpPr>
              <a:grpSpLocks/>
            </p:cNvGrpSpPr>
            <p:nvPr/>
          </p:nvGrpSpPr>
          <p:grpSpPr bwMode="auto">
            <a:xfrm>
              <a:off x="187" y="3107"/>
              <a:ext cx="1083" cy="679"/>
              <a:chOff x="1278" y="1941"/>
              <a:chExt cx="1596" cy="852"/>
            </a:xfrm>
          </p:grpSpPr>
          <p:sp>
            <p:nvSpPr>
              <p:cNvPr id="49248" name="Freeform 96"/>
              <p:cNvSpPr>
                <a:spLocks/>
              </p:cNvSpPr>
              <p:nvPr/>
            </p:nvSpPr>
            <p:spPr bwMode="auto">
              <a:xfrm>
                <a:off x="1278" y="1941"/>
                <a:ext cx="1596" cy="852"/>
              </a:xfrm>
              <a:custGeom>
                <a:avLst/>
                <a:gdLst/>
                <a:ahLst/>
                <a:cxnLst>
                  <a:cxn ang="0">
                    <a:pos x="1542" y="414"/>
                  </a:cxn>
                  <a:cxn ang="0">
                    <a:pos x="1458" y="408"/>
                  </a:cxn>
                  <a:cxn ang="0">
                    <a:pos x="1374" y="408"/>
                  </a:cxn>
                  <a:cxn ang="0">
                    <a:pos x="1290" y="402"/>
                  </a:cxn>
                  <a:cxn ang="0">
                    <a:pos x="1212" y="402"/>
                  </a:cxn>
                  <a:cxn ang="0">
                    <a:pos x="1128" y="396"/>
                  </a:cxn>
                  <a:cxn ang="0">
                    <a:pos x="1050" y="390"/>
                  </a:cxn>
                  <a:cxn ang="0">
                    <a:pos x="972" y="378"/>
                  </a:cxn>
                  <a:cxn ang="0">
                    <a:pos x="894" y="372"/>
                  </a:cxn>
                  <a:cxn ang="0">
                    <a:pos x="822" y="360"/>
                  </a:cxn>
                  <a:cxn ang="0">
                    <a:pos x="750" y="348"/>
                  </a:cxn>
                  <a:cxn ang="0">
                    <a:pos x="678" y="336"/>
                  </a:cxn>
                  <a:cxn ang="0">
                    <a:pos x="612" y="324"/>
                  </a:cxn>
                  <a:cxn ang="0">
                    <a:pos x="546" y="312"/>
                  </a:cxn>
                  <a:cxn ang="0">
                    <a:pos x="486" y="294"/>
                  </a:cxn>
                  <a:cxn ang="0">
                    <a:pos x="426" y="282"/>
                  </a:cxn>
                  <a:cxn ang="0">
                    <a:pos x="372" y="264"/>
                  </a:cxn>
                  <a:cxn ang="0">
                    <a:pos x="318" y="246"/>
                  </a:cxn>
                  <a:cxn ang="0">
                    <a:pos x="270" y="228"/>
                  </a:cxn>
                  <a:cxn ang="0">
                    <a:pos x="228" y="210"/>
                  </a:cxn>
                  <a:cxn ang="0">
                    <a:pos x="186" y="192"/>
                  </a:cxn>
                  <a:cxn ang="0">
                    <a:pos x="150" y="174"/>
                  </a:cxn>
                  <a:cxn ang="0">
                    <a:pos x="114" y="156"/>
                  </a:cxn>
                  <a:cxn ang="0">
                    <a:pos x="84" y="132"/>
                  </a:cxn>
                  <a:cxn ang="0">
                    <a:pos x="60" y="114"/>
                  </a:cxn>
                  <a:cxn ang="0">
                    <a:pos x="42" y="90"/>
                  </a:cxn>
                  <a:cxn ang="0">
                    <a:pos x="24" y="72"/>
                  </a:cxn>
                  <a:cxn ang="0">
                    <a:pos x="12" y="48"/>
                  </a:cxn>
                  <a:cxn ang="0">
                    <a:pos x="0" y="30"/>
                  </a:cxn>
                  <a:cxn ang="0">
                    <a:pos x="0" y="6"/>
                  </a:cxn>
                  <a:cxn ang="0">
                    <a:pos x="0" y="444"/>
                  </a:cxn>
                  <a:cxn ang="0">
                    <a:pos x="0" y="468"/>
                  </a:cxn>
                  <a:cxn ang="0">
                    <a:pos x="12" y="486"/>
                  </a:cxn>
                  <a:cxn ang="0">
                    <a:pos x="24" y="510"/>
                  </a:cxn>
                  <a:cxn ang="0">
                    <a:pos x="42" y="528"/>
                  </a:cxn>
                  <a:cxn ang="0">
                    <a:pos x="60" y="552"/>
                  </a:cxn>
                  <a:cxn ang="0">
                    <a:pos x="84" y="570"/>
                  </a:cxn>
                  <a:cxn ang="0">
                    <a:pos x="114" y="594"/>
                  </a:cxn>
                  <a:cxn ang="0">
                    <a:pos x="150" y="612"/>
                  </a:cxn>
                  <a:cxn ang="0">
                    <a:pos x="186" y="630"/>
                  </a:cxn>
                  <a:cxn ang="0">
                    <a:pos x="228" y="648"/>
                  </a:cxn>
                  <a:cxn ang="0">
                    <a:pos x="270" y="666"/>
                  </a:cxn>
                  <a:cxn ang="0">
                    <a:pos x="318" y="684"/>
                  </a:cxn>
                  <a:cxn ang="0">
                    <a:pos x="372" y="702"/>
                  </a:cxn>
                  <a:cxn ang="0">
                    <a:pos x="426" y="720"/>
                  </a:cxn>
                  <a:cxn ang="0">
                    <a:pos x="486" y="732"/>
                  </a:cxn>
                  <a:cxn ang="0">
                    <a:pos x="546" y="750"/>
                  </a:cxn>
                  <a:cxn ang="0">
                    <a:pos x="612" y="762"/>
                  </a:cxn>
                  <a:cxn ang="0">
                    <a:pos x="678" y="774"/>
                  </a:cxn>
                  <a:cxn ang="0">
                    <a:pos x="750" y="786"/>
                  </a:cxn>
                  <a:cxn ang="0">
                    <a:pos x="822" y="798"/>
                  </a:cxn>
                  <a:cxn ang="0">
                    <a:pos x="894" y="810"/>
                  </a:cxn>
                  <a:cxn ang="0">
                    <a:pos x="972" y="816"/>
                  </a:cxn>
                  <a:cxn ang="0">
                    <a:pos x="1050" y="828"/>
                  </a:cxn>
                  <a:cxn ang="0">
                    <a:pos x="1128" y="834"/>
                  </a:cxn>
                  <a:cxn ang="0">
                    <a:pos x="1212" y="840"/>
                  </a:cxn>
                  <a:cxn ang="0">
                    <a:pos x="1290" y="840"/>
                  </a:cxn>
                  <a:cxn ang="0">
                    <a:pos x="1374" y="846"/>
                  </a:cxn>
                  <a:cxn ang="0">
                    <a:pos x="1458" y="846"/>
                  </a:cxn>
                  <a:cxn ang="0">
                    <a:pos x="1542" y="852"/>
                  </a:cxn>
                  <a:cxn ang="0">
                    <a:pos x="1596" y="414"/>
                  </a:cxn>
                </a:cxnLst>
                <a:rect l="0" t="0" r="r" b="b"/>
                <a:pathLst>
                  <a:path w="1596" h="852">
                    <a:moveTo>
                      <a:pt x="1596" y="414"/>
                    </a:moveTo>
                    <a:lnTo>
                      <a:pt x="1572" y="414"/>
                    </a:lnTo>
                    <a:lnTo>
                      <a:pt x="1542" y="414"/>
                    </a:lnTo>
                    <a:lnTo>
                      <a:pt x="1512" y="414"/>
                    </a:lnTo>
                    <a:lnTo>
                      <a:pt x="1488" y="414"/>
                    </a:lnTo>
                    <a:lnTo>
                      <a:pt x="1458" y="408"/>
                    </a:lnTo>
                    <a:lnTo>
                      <a:pt x="1428" y="408"/>
                    </a:lnTo>
                    <a:lnTo>
                      <a:pt x="1404" y="408"/>
                    </a:lnTo>
                    <a:lnTo>
                      <a:pt x="1374" y="408"/>
                    </a:lnTo>
                    <a:lnTo>
                      <a:pt x="1350" y="408"/>
                    </a:lnTo>
                    <a:lnTo>
                      <a:pt x="1320" y="408"/>
                    </a:lnTo>
                    <a:lnTo>
                      <a:pt x="1290" y="402"/>
                    </a:lnTo>
                    <a:lnTo>
                      <a:pt x="1266" y="402"/>
                    </a:lnTo>
                    <a:lnTo>
                      <a:pt x="1236" y="402"/>
                    </a:lnTo>
                    <a:lnTo>
                      <a:pt x="1212" y="402"/>
                    </a:lnTo>
                    <a:lnTo>
                      <a:pt x="1182" y="396"/>
                    </a:lnTo>
                    <a:lnTo>
                      <a:pt x="1158" y="396"/>
                    </a:lnTo>
                    <a:lnTo>
                      <a:pt x="1128" y="396"/>
                    </a:lnTo>
                    <a:lnTo>
                      <a:pt x="1104" y="390"/>
                    </a:lnTo>
                    <a:lnTo>
                      <a:pt x="1074" y="390"/>
                    </a:lnTo>
                    <a:lnTo>
                      <a:pt x="1050" y="390"/>
                    </a:lnTo>
                    <a:lnTo>
                      <a:pt x="1026" y="384"/>
                    </a:lnTo>
                    <a:lnTo>
                      <a:pt x="996" y="384"/>
                    </a:lnTo>
                    <a:lnTo>
                      <a:pt x="972" y="378"/>
                    </a:lnTo>
                    <a:lnTo>
                      <a:pt x="948" y="378"/>
                    </a:lnTo>
                    <a:lnTo>
                      <a:pt x="924" y="372"/>
                    </a:lnTo>
                    <a:lnTo>
                      <a:pt x="894" y="372"/>
                    </a:lnTo>
                    <a:lnTo>
                      <a:pt x="870" y="366"/>
                    </a:lnTo>
                    <a:lnTo>
                      <a:pt x="846" y="366"/>
                    </a:lnTo>
                    <a:lnTo>
                      <a:pt x="822" y="360"/>
                    </a:lnTo>
                    <a:lnTo>
                      <a:pt x="798" y="360"/>
                    </a:lnTo>
                    <a:lnTo>
                      <a:pt x="774" y="354"/>
                    </a:lnTo>
                    <a:lnTo>
                      <a:pt x="750" y="348"/>
                    </a:lnTo>
                    <a:lnTo>
                      <a:pt x="726" y="348"/>
                    </a:lnTo>
                    <a:lnTo>
                      <a:pt x="702" y="342"/>
                    </a:lnTo>
                    <a:lnTo>
                      <a:pt x="678" y="336"/>
                    </a:lnTo>
                    <a:lnTo>
                      <a:pt x="660" y="336"/>
                    </a:lnTo>
                    <a:lnTo>
                      <a:pt x="636" y="330"/>
                    </a:lnTo>
                    <a:lnTo>
                      <a:pt x="612" y="324"/>
                    </a:lnTo>
                    <a:lnTo>
                      <a:pt x="594" y="318"/>
                    </a:lnTo>
                    <a:lnTo>
                      <a:pt x="570" y="318"/>
                    </a:lnTo>
                    <a:lnTo>
                      <a:pt x="546" y="312"/>
                    </a:lnTo>
                    <a:lnTo>
                      <a:pt x="528" y="306"/>
                    </a:lnTo>
                    <a:lnTo>
                      <a:pt x="504" y="300"/>
                    </a:lnTo>
                    <a:lnTo>
                      <a:pt x="486" y="294"/>
                    </a:lnTo>
                    <a:lnTo>
                      <a:pt x="468" y="294"/>
                    </a:lnTo>
                    <a:lnTo>
                      <a:pt x="450" y="288"/>
                    </a:lnTo>
                    <a:lnTo>
                      <a:pt x="426" y="282"/>
                    </a:lnTo>
                    <a:lnTo>
                      <a:pt x="408" y="276"/>
                    </a:lnTo>
                    <a:lnTo>
                      <a:pt x="390" y="270"/>
                    </a:lnTo>
                    <a:lnTo>
                      <a:pt x="372" y="264"/>
                    </a:lnTo>
                    <a:lnTo>
                      <a:pt x="354" y="258"/>
                    </a:lnTo>
                    <a:lnTo>
                      <a:pt x="336" y="252"/>
                    </a:lnTo>
                    <a:lnTo>
                      <a:pt x="318" y="246"/>
                    </a:lnTo>
                    <a:lnTo>
                      <a:pt x="306" y="240"/>
                    </a:lnTo>
                    <a:lnTo>
                      <a:pt x="288" y="234"/>
                    </a:lnTo>
                    <a:lnTo>
                      <a:pt x="270" y="228"/>
                    </a:lnTo>
                    <a:lnTo>
                      <a:pt x="258" y="222"/>
                    </a:lnTo>
                    <a:lnTo>
                      <a:pt x="240" y="216"/>
                    </a:lnTo>
                    <a:lnTo>
                      <a:pt x="228" y="210"/>
                    </a:lnTo>
                    <a:lnTo>
                      <a:pt x="210" y="204"/>
                    </a:lnTo>
                    <a:lnTo>
                      <a:pt x="198" y="198"/>
                    </a:lnTo>
                    <a:lnTo>
                      <a:pt x="186" y="192"/>
                    </a:lnTo>
                    <a:lnTo>
                      <a:pt x="174" y="186"/>
                    </a:lnTo>
                    <a:lnTo>
                      <a:pt x="162" y="180"/>
                    </a:lnTo>
                    <a:lnTo>
                      <a:pt x="150" y="174"/>
                    </a:lnTo>
                    <a:lnTo>
                      <a:pt x="138" y="168"/>
                    </a:lnTo>
                    <a:lnTo>
                      <a:pt x="126" y="162"/>
                    </a:lnTo>
                    <a:lnTo>
                      <a:pt x="114" y="156"/>
                    </a:lnTo>
                    <a:lnTo>
                      <a:pt x="102" y="144"/>
                    </a:lnTo>
                    <a:lnTo>
                      <a:pt x="96" y="138"/>
                    </a:lnTo>
                    <a:lnTo>
                      <a:pt x="84" y="132"/>
                    </a:lnTo>
                    <a:lnTo>
                      <a:pt x="78" y="126"/>
                    </a:lnTo>
                    <a:lnTo>
                      <a:pt x="66" y="120"/>
                    </a:lnTo>
                    <a:lnTo>
                      <a:pt x="60" y="114"/>
                    </a:lnTo>
                    <a:lnTo>
                      <a:pt x="54" y="108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6" y="84"/>
                    </a:lnTo>
                    <a:lnTo>
                      <a:pt x="30" y="78"/>
                    </a:lnTo>
                    <a:lnTo>
                      <a:pt x="24" y="72"/>
                    </a:lnTo>
                    <a:lnTo>
                      <a:pt x="18" y="66"/>
                    </a:lnTo>
                    <a:lnTo>
                      <a:pt x="12" y="54"/>
                    </a:lnTo>
                    <a:lnTo>
                      <a:pt x="12" y="48"/>
                    </a:lnTo>
                    <a:lnTo>
                      <a:pt x="6" y="42"/>
                    </a:lnTo>
                    <a:lnTo>
                      <a:pt x="6" y="36"/>
                    </a:lnTo>
                    <a:lnTo>
                      <a:pt x="0" y="30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0" y="438"/>
                    </a:lnTo>
                    <a:lnTo>
                      <a:pt x="0" y="444"/>
                    </a:lnTo>
                    <a:lnTo>
                      <a:pt x="0" y="450"/>
                    </a:lnTo>
                    <a:lnTo>
                      <a:pt x="0" y="456"/>
                    </a:lnTo>
                    <a:lnTo>
                      <a:pt x="0" y="468"/>
                    </a:lnTo>
                    <a:lnTo>
                      <a:pt x="6" y="474"/>
                    </a:lnTo>
                    <a:lnTo>
                      <a:pt x="6" y="480"/>
                    </a:lnTo>
                    <a:lnTo>
                      <a:pt x="12" y="486"/>
                    </a:lnTo>
                    <a:lnTo>
                      <a:pt x="12" y="492"/>
                    </a:lnTo>
                    <a:lnTo>
                      <a:pt x="18" y="504"/>
                    </a:lnTo>
                    <a:lnTo>
                      <a:pt x="24" y="510"/>
                    </a:lnTo>
                    <a:lnTo>
                      <a:pt x="30" y="516"/>
                    </a:lnTo>
                    <a:lnTo>
                      <a:pt x="36" y="522"/>
                    </a:lnTo>
                    <a:lnTo>
                      <a:pt x="42" y="528"/>
                    </a:lnTo>
                    <a:lnTo>
                      <a:pt x="48" y="534"/>
                    </a:lnTo>
                    <a:lnTo>
                      <a:pt x="54" y="546"/>
                    </a:lnTo>
                    <a:lnTo>
                      <a:pt x="60" y="552"/>
                    </a:lnTo>
                    <a:lnTo>
                      <a:pt x="66" y="558"/>
                    </a:lnTo>
                    <a:lnTo>
                      <a:pt x="78" y="564"/>
                    </a:lnTo>
                    <a:lnTo>
                      <a:pt x="84" y="570"/>
                    </a:lnTo>
                    <a:lnTo>
                      <a:pt x="96" y="576"/>
                    </a:lnTo>
                    <a:lnTo>
                      <a:pt x="102" y="582"/>
                    </a:lnTo>
                    <a:lnTo>
                      <a:pt x="114" y="594"/>
                    </a:lnTo>
                    <a:lnTo>
                      <a:pt x="126" y="600"/>
                    </a:lnTo>
                    <a:lnTo>
                      <a:pt x="138" y="606"/>
                    </a:lnTo>
                    <a:lnTo>
                      <a:pt x="150" y="612"/>
                    </a:lnTo>
                    <a:lnTo>
                      <a:pt x="162" y="618"/>
                    </a:lnTo>
                    <a:lnTo>
                      <a:pt x="174" y="624"/>
                    </a:lnTo>
                    <a:lnTo>
                      <a:pt x="186" y="630"/>
                    </a:lnTo>
                    <a:lnTo>
                      <a:pt x="198" y="636"/>
                    </a:lnTo>
                    <a:lnTo>
                      <a:pt x="210" y="642"/>
                    </a:lnTo>
                    <a:lnTo>
                      <a:pt x="228" y="648"/>
                    </a:lnTo>
                    <a:lnTo>
                      <a:pt x="240" y="654"/>
                    </a:lnTo>
                    <a:lnTo>
                      <a:pt x="258" y="660"/>
                    </a:lnTo>
                    <a:lnTo>
                      <a:pt x="270" y="666"/>
                    </a:lnTo>
                    <a:lnTo>
                      <a:pt x="288" y="672"/>
                    </a:lnTo>
                    <a:lnTo>
                      <a:pt x="306" y="678"/>
                    </a:lnTo>
                    <a:lnTo>
                      <a:pt x="318" y="684"/>
                    </a:lnTo>
                    <a:lnTo>
                      <a:pt x="336" y="690"/>
                    </a:lnTo>
                    <a:lnTo>
                      <a:pt x="354" y="696"/>
                    </a:lnTo>
                    <a:lnTo>
                      <a:pt x="372" y="702"/>
                    </a:lnTo>
                    <a:lnTo>
                      <a:pt x="390" y="708"/>
                    </a:lnTo>
                    <a:lnTo>
                      <a:pt x="408" y="714"/>
                    </a:lnTo>
                    <a:lnTo>
                      <a:pt x="426" y="720"/>
                    </a:lnTo>
                    <a:lnTo>
                      <a:pt x="450" y="726"/>
                    </a:lnTo>
                    <a:lnTo>
                      <a:pt x="468" y="732"/>
                    </a:lnTo>
                    <a:lnTo>
                      <a:pt x="486" y="732"/>
                    </a:lnTo>
                    <a:lnTo>
                      <a:pt x="504" y="738"/>
                    </a:lnTo>
                    <a:lnTo>
                      <a:pt x="528" y="744"/>
                    </a:lnTo>
                    <a:lnTo>
                      <a:pt x="546" y="750"/>
                    </a:lnTo>
                    <a:lnTo>
                      <a:pt x="570" y="756"/>
                    </a:lnTo>
                    <a:lnTo>
                      <a:pt x="594" y="756"/>
                    </a:lnTo>
                    <a:lnTo>
                      <a:pt x="612" y="762"/>
                    </a:lnTo>
                    <a:lnTo>
                      <a:pt x="636" y="768"/>
                    </a:lnTo>
                    <a:lnTo>
                      <a:pt x="660" y="774"/>
                    </a:lnTo>
                    <a:lnTo>
                      <a:pt x="678" y="774"/>
                    </a:lnTo>
                    <a:lnTo>
                      <a:pt x="702" y="780"/>
                    </a:lnTo>
                    <a:lnTo>
                      <a:pt x="726" y="786"/>
                    </a:lnTo>
                    <a:lnTo>
                      <a:pt x="750" y="786"/>
                    </a:lnTo>
                    <a:lnTo>
                      <a:pt x="774" y="792"/>
                    </a:lnTo>
                    <a:lnTo>
                      <a:pt x="798" y="798"/>
                    </a:lnTo>
                    <a:lnTo>
                      <a:pt x="822" y="798"/>
                    </a:lnTo>
                    <a:lnTo>
                      <a:pt x="846" y="804"/>
                    </a:lnTo>
                    <a:lnTo>
                      <a:pt x="870" y="804"/>
                    </a:lnTo>
                    <a:lnTo>
                      <a:pt x="894" y="810"/>
                    </a:lnTo>
                    <a:lnTo>
                      <a:pt x="924" y="810"/>
                    </a:lnTo>
                    <a:lnTo>
                      <a:pt x="948" y="816"/>
                    </a:lnTo>
                    <a:lnTo>
                      <a:pt x="972" y="816"/>
                    </a:lnTo>
                    <a:lnTo>
                      <a:pt x="996" y="822"/>
                    </a:lnTo>
                    <a:lnTo>
                      <a:pt x="1026" y="822"/>
                    </a:lnTo>
                    <a:lnTo>
                      <a:pt x="1050" y="828"/>
                    </a:lnTo>
                    <a:lnTo>
                      <a:pt x="1074" y="828"/>
                    </a:lnTo>
                    <a:lnTo>
                      <a:pt x="1104" y="828"/>
                    </a:lnTo>
                    <a:lnTo>
                      <a:pt x="1128" y="834"/>
                    </a:lnTo>
                    <a:lnTo>
                      <a:pt x="1158" y="834"/>
                    </a:lnTo>
                    <a:lnTo>
                      <a:pt x="1182" y="834"/>
                    </a:lnTo>
                    <a:lnTo>
                      <a:pt x="1212" y="840"/>
                    </a:lnTo>
                    <a:lnTo>
                      <a:pt x="1236" y="840"/>
                    </a:lnTo>
                    <a:lnTo>
                      <a:pt x="1266" y="840"/>
                    </a:lnTo>
                    <a:lnTo>
                      <a:pt x="1290" y="840"/>
                    </a:lnTo>
                    <a:lnTo>
                      <a:pt x="1320" y="846"/>
                    </a:lnTo>
                    <a:lnTo>
                      <a:pt x="1350" y="846"/>
                    </a:lnTo>
                    <a:lnTo>
                      <a:pt x="1374" y="846"/>
                    </a:lnTo>
                    <a:lnTo>
                      <a:pt x="1404" y="846"/>
                    </a:lnTo>
                    <a:lnTo>
                      <a:pt x="1428" y="846"/>
                    </a:lnTo>
                    <a:lnTo>
                      <a:pt x="1458" y="846"/>
                    </a:lnTo>
                    <a:lnTo>
                      <a:pt x="1488" y="852"/>
                    </a:lnTo>
                    <a:lnTo>
                      <a:pt x="1512" y="852"/>
                    </a:lnTo>
                    <a:lnTo>
                      <a:pt x="1542" y="852"/>
                    </a:lnTo>
                    <a:lnTo>
                      <a:pt x="1572" y="852"/>
                    </a:lnTo>
                    <a:lnTo>
                      <a:pt x="1596" y="852"/>
                    </a:lnTo>
                    <a:lnTo>
                      <a:pt x="1596" y="41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CCFF"/>
                  </a:gs>
                  <a:gs pos="100000">
                    <a:srgbClr val="0066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9249" name="Freeform 97"/>
              <p:cNvSpPr>
                <a:spLocks/>
              </p:cNvSpPr>
              <p:nvPr/>
            </p:nvSpPr>
            <p:spPr bwMode="auto">
              <a:xfrm>
                <a:off x="1278" y="1941"/>
                <a:ext cx="1596" cy="414"/>
              </a:xfrm>
              <a:custGeom>
                <a:avLst/>
                <a:gdLst/>
                <a:ahLst/>
                <a:cxnLst>
                  <a:cxn ang="0">
                    <a:pos x="1572" y="414"/>
                  </a:cxn>
                  <a:cxn ang="0">
                    <a:pos x="1512" y="414"/>
                  </a:cxn>
                  <a:cxn ang="0">
                    <a:pos x="1458" y="408"/>
                  </a:cxn>
                  <a:cxn ang="0">
                    <a:pos x="1404" y="408"/>
                  </a:cxn>
                  <a:cxn ang="0">
                    <a:pos x="1350" y="408"/>
                  </a:cxn>
                  <a:cxn ang="0">
                    <a:pos x="1290" y="402"/>
                  </a:cxn>
                  <a:cxn ang="0">
                    <a:pos x="1236" y="402"/>
                  </a:cxn>
                  <a:cxn ang="0">
                    <a:pos x="1182" y="396"/>
                  </a:cxn>
                  <a:cxn ang="0">
                    <a:pos x="1128" y="396"/>
                  </a:cxn>
                  <a:cxn ang="0">
                    <a:pos x="1074" y="390"/>
                  </a:cxn>
                  <a:cxn ang="0">
                    <a:pos x="1026" y="384"/>
                  </a:cxn>
                  <a:cxn ang="0">
                    <a:pos x="972" y="378"/>
                  </a:cxn>
                  <a:cxn ang="0">
                    <a:pos x="924" y="372"/>
                  </a:cxn>
                  <a:cxn ang="0">
                    <a:pos x="870" y="366"/>
                  </a:cxn>
                  <a:cxn ang="0">
                    <a:pos x="822" y="360"/>
                  </a:cxn>
                  <a:cxn ang="0">
                    <a:pos x="774" y="354"/>
                  </a:cxn>
                  <a:cxn ang="0">
                    <a:pos x="726" y="348"/>
                  </a:cxn>
                  <a:cxn ang="0">
                    <a:pos x="678" y="336"/>
                  </a:cxn>
                  <a:cxn ang="0">
                    <a:pos x="636" y="330"/>
                  </a:cxn>
                  <a:cxn ang="0">
                    <a:pos x="594" y="318"/>
                  </a:cxn>
                  <a:cxn ang="0">
                    <a:pos x="546" y="312"/>
                  </a:cxn>
                  <a:cxn ang="0">
                    <a:pos x="504" y="300"/>
                  </a:cxn>
                  <a:cxn ang="0">
                    <a:pos x="468" y="294"/>
                  </a:cxn>
                  <a:cxn ang="0">
                    <a:pos x="426" y="282"/>
                  </a:cxn>
                  <a:cxn ang="0">
                    <a:pos x="390" y="270"/>
                  </a:cxn>
                  <a:cxn ang="0">
                    <a:pos x="354" y="258"/>
                  </a:cxn>
                  <a:cxn ang="0">
                    <a:pos x="318" y="246"/>
                  </a:cxn>
                  <a:cxn ang="0">
                    <a:pos x="288" y="234"/>
                  </a:cxn>
                  <a:cxn ang="0">
                    <a:pos x="258" y="222"/>
                  </a:cxn>
                  <a:cxn ang="0">
                    <a:pos x="228" y="210"/>
                  </a:cxn>
                  <a:cxn ang="0">
                    <a:pos x="198" y="198"/>
                  </a:cxn>
                  <a:cxn ang="0">
                    <a:pos x="174" y="186"/>
                  </a:cxn>
                  <a:cxn ang="0">
                    <a:pos x="150" y="174"/>
                  </a:cxn>
                  <a:cxn ang="0">
                    <a:pos x="126" y="162"/>
                  </a:cxn>
                  <a:cxn ang="0">
                    <a:pos x="102" y="144"/>
                  </a:cxn>
                  <a:cxn ang="0">
                    <a:pos x="84" y="132"/>
                  </a:cxn>
                  <a:cxn ang="0">
                    <a:pos x="66" y="120"/>
                  </a:cxn>
                  <a:cxn ang="0">
                    <a:pos x="54" y="108"/>
                  </a:cxn>
                  <a:cxn ang="0">
                    <a:pos x="42" y="90"/>
                  </a:cxn>
                  <a:cxn ang="0">
                    <a:pos x="30" y="78"/>
                  </a:cxn>
                  <a:cxn ang="0">
                    <a:pos x="18" y="66"/>
                  </a:cxn>
                  <a:cxn ang="0">
                    <a:pos x="12" y="48"/>
                  </a:cxn>
                  <a:cxn ang="0">
                    <a:pos x="6" y="36"/>
                  </a:cxn>
                  <a:cxn ang="0">
                    <a:pos x="0" y="18"/>
                  </a:cxn>
                  <a:cxn ang="0">
                    <a:pos x="0" y="6"/>
                  </a:cxn>
                  <a:cxn ang="0">
                    <a:pos x="1596" y="0"/>
                  </a:cxn>
                </a:cxnLst>
                <a:rect l="0" t="0" r="r" b="b"/>
                <a:pathLst>
                  <a:path w="1596" h="414">
                    <a:moveTo>
                      <a:pt x="1596" y="414"/>
                    </a:moveTo>
                    <a:lnTo>
                      <a:pt x="1572" y="414"/>
                    </a:lnTo>
                    <a:lnTo>
                      <a:pt x="1542" y="414"/>
                    </a:lnTo>
                    <a:lnTo>
                      <a:pt x="1512" y="414"/>
                    </a:lnTo>
                    <a:lnTo>
                      <a:pt x="1488" y="414"/>
                    </a:lnTo>
                    <a:lnTo>
                      <a:pt x="1458" y="408"/>
                    </a:lnTo>
                    <a:lnTo>
                      <a:pt x="1428" y="408"/>
                    </a:lnTo>
                    <a:lnTo>
                      <a:pt x="1404" y="408"/>
                    </a:lnTo>
                    <a:lnTo>
                      <a:pt x="1374" y="408"/>
                    </a:lnTo>
                    <a:lnTo>
                      <a:pt x="1350" y="408"/>
                    </a:lnTo>
                    <a:lnTo>
                      <a:pt x="1320" y="408"/>
                    </a:lnTo>
                    <a:lnTo>
                      <a:pt x="1290" y="402"/>
                    </a:lnTo>
                    <a:lnTo>
                      <a:pt x="1266" y="402"/>
                    </a:lnTo>
                    <a:lnTo>
                      <a:pt x="1236" y="402"/>
                    </a:lnTo>
                    <a:lnTo>
                      <a:pt x="1212" y="402"/>
                    </a:lnTo>
                    <a:lnTo>
                      <a:pt x="1182" y="396"/>
                    </a:lnTo>
                    <a:lnTo>
                      <a:pt x="1158" y="396"/>
                    </a:lnTo>
                    <a:lnTo>
                      <a:pt x="1128" y="396"/>
                    </a:lnTo>
                    <a:lnTo>
                      <a:pt x="1104" y="390"/>
                    </a:lnTo>
                    <a:lnTo>
                      <a:pt x="1074" y="390"/>
                    </a:lnTo>
                    <a:lnTo>
                      <a:pt x="1050" y="390"/>
                    </a:lnTo>
                    <a:lnTo>
                      <a:pt x="1026" y="384"/>
                    </a:lnTo>
                    <a:lnTo>
                      <a:pt x="996" y="384"/>
                    </a:lnTo>
                    <a:lnTo>
                      <a:pt x="972" y="378"/>
                    </a:lnTo>
                    <a:lnTo>
                      <a:pt x="948" y="378"/>
                    </a:lnTo>
                    <a:lnTo>
                      <a:pt x="924" y="372"/>
                    </a:lnTo>
                    <a:lnTo>
                      <a:pt x="894" y="372"/>
                    </a:lnTo>
                    <a:lnTo>
                      <a:pt x="870" y="366"/>
                    </a:lnTo>
                    <a:lnTo>
                      <a:pt x="846" y="366"/>
                    </a:lnTo>
                    <a:lnTo>
                      <a:pt x="822" y="360"/>
                    </a:lnTo>
                    <a:lnTo>
                      <a:pt x="798" y="360"/>
                    </a:lnTo>
                    <a:lnTo>
                      <a:pt x="774" y="354"/>
                    </a:lnTo>
                    <a:lnTo>
                      <a:pt x="750" y="348"/>
                    </a:lnTo>
                    <a:lnTo>
                      <a:pt x="726" y="348"/>
                    </a:lnTo>
                    <a:lnTo>
                      <a:pt x="702" y="342"/>
                    </a:lnTo>
                    <a:lnTo>
                      <a:pt x="678" y="336"/>
                    </a:lnTo>
                    <a:lnTo>
                      <a:pt x="660" y="336"/>
                    </a:lnTo>
                    <a:lnTo>
                      <a:pt x="636" y="330"/>
                    </a:lnTo>
                    <a:lnTo>
                      <a:pt x="612" y="324"/>
                    </a:lnTo>
                    <a:lnTo>
                      <a:pt x="594" y="318"/>
                    </a:lnTo>
                    <a:lnTo>
                      <a:pt x="570" y="318"/>
                    </a:lnTo>
                    <a:lnTo>
                      <a:pt x="546" y="312"/>
                    </a:lnTo>
                    <a:lnTo>
                      <a:pt x="528" y="306"/>
                    </a:lnTo>
                    <a:lnTo>
                      <a:pt x="504" y="300"/>
                    </a:lnTo>
                    <a:lnTo>
                      <a:pt x="486" y="294"/>
                    </a:lnTo>
                    <a:lnTo>
                      <a:pt x="468" y="294"/>
                    </a:lnTo>
                    <a:lnTo>
                      <a:pt x="450" y="288"/>
                    </a:lnTo>
                    <a:lnTo>
                      <a:pt x="426" y="282"/>
                    </a:lnTo>
                    <a:lnTo>
                      <a:pt x="408" y="276"/>
                    </a:lnTo>
                    <a:lnTo>
                      <a:pt x="390" y="270"/>
                    </a:lnTo>
                    <a:lnTo>
                      <a:pt x="372" y="264"/>
                    </a:lnTo>
                    <a:lnTo>
                      <a:pt x="354" y="258"/>
                    </a:lnTo>
                    <a:lnTo>
                      <a:pt x="336" y="252"/>
                    </a:lnTo>
                    <a:lnTo>
                      <a:pt x="318" y="246"/>
                    </a:lnTo>
                    <a:lnTo>
                      <a:pt x="306" y="240"/>
                    </a:lnTo>
                    <a:lnTo>
                      <a:pt x="288" y="234"/>
                    </a:lnTo>
                    <a:lnTo>
                      <a:pt x="270" y="228"/>
                    </a:lnTo>
                    <a:lnTo>
                      <a:pt x="258" y="222"/>
                    </a:lnTo>
                    <a:lnTo>
                      <a:pt x="240" y="216"/>
                    </a:lnTo>
                    <a:lnTo>
                      <a:pt x="228" y="210"/>
                    </a:lnTo>
                    <a:lnTo>
                      <a:pt x="210" y="204"/>
                    </a:lnTo>
                    <a:lnTo>
                      <a:pt x="198" y="198"/>
                    </a:lnTo>
                    <a:lnTo>
                      <a:pt x="186" y="192"/>
                    </a:lnTo>
                    <a:lnTo>
                      <a:pt x="174" y="186"/>
                    </a:lnTo>
                    <a:lnTo>
                      <a:pt x="162" y="180"/>
                    </a:lnTo>
                    <a:lnTo>
                      <a:pt x="150" y="174"/>
                    </a:lnTo>
                    <a:lnTo>
                      <a:pt x="138" y="168"/>
                    </a:lnTo>
                    <a:lnTo>
                      <a:pt x="126" y="162"/>
                    </a:lnTo>
                    <a:lnTo>
                      <a:pt x="114" y="156"/>
                    </a:lnTo>
                    <a:lnTo>
                      <a:pt x="102" y="144"/>
                    </a:lnTo>
                    <a:lnTo>
                      <a:pt x="96" y="138"/>
                    </a:lnTo>
                    <a:lnTo>
                      <a:pt x="84" y="132"/>
                    </a:lnTo>
                    <a:lnTo>
                      <a:pt x="78" y="126"/>
                    </a:lnTo>
                    <a:lnTo>
                      <a:pt x="66" y="120"/>
                    </a:lnTo>
                    <a:lnTo>
                      <a:pt x="60" y="114"/>
                    </a:lnTo>
                    <a:lnTo>
                      <a:pt x="54" y="108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6" y="84"/>
                    </a:lnTo>
                    <a:lnTo>
                      <a:pt x="30" y="78"/>
                    </a:lnTo>
                    <a:lnTo>
                      <a:pt x="24" y="72"/>
                    </a:lnTo>
                    <a:lnTo>
                      <a:pt x="18" y="66"/>
                    </a:lnTo>
                    <a:lnTo>
                      <a:pt x="12" y="54"/>
                    </a:lnTo>
                    <a:lnTo>
                      <a:pt x="12" y="48"/>
                    </a:lnTo>
                    <a:lnTo>
                      <a:pt x="6" y="42"/>
                    </a:lnTo>
                    <a:lnTo>
                      <a:pt x="6" y="36"/>
                    </a:lnTo>
                    <a:lnTo>
                      <a:pt x="0" y="30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1596" y="0"/>
                    </a:lnTo>
                    <a:lnTo>
                      <a:pt x="1596" y="41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CCFF"/>
                  </a:gs>
                  <a:gs pos="100000">
                    <a:srgbClr val="0066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grpSp>
        <p:nvGrpSpPr>
          <p:cNvPr id="24" name="Group 102"/>
          <p:cNvGrpSpPr>
            <a:grpSpLocks/>
          </p:cNvGrpSpPr>
          <p:nvPr/>
        </p:nvGrpSpPr>
        <p:grpSpPr bwMode="auto">
          <a:xfrm>
            <a:off x="7812088" y="534988"/>
            <a:ext cx="446087" cy="1814512"/>
            <a:chOff x="2454" y="346"/>
            <a:chExt cx="281" cy="1143"/>
          </a:xfrm>
        </p:grpSpPr>
        <p:sp>
          <p:nvSpPr>
            <p:cNvPr id="49255" name="Line 103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256" name="Rectangle 104"/>
            <p:cNvSpPr>
              <a:spLocks noChangeArrowheads="1"/>
            </p:cNvSpPr>
            <p:nvPr/>
          </p:nvSpPr>
          <p:spPr bwMode="auto">
            <a:xfrm>
              <a:off x="2472" y="884"/>
              <a:ext cx="252" cy="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6</a:t>
              </a:r>
              <a:endPara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257" name="Rectangle 105"/>
            <p:cNvSpPr>
              <a:spLocks noChangeArrowheads="1"/>
            </p:cNvSpPr>
            <p:nvPr/>
          </p:nvSpPr>
          <p:spPr bwMode="auto">
            <a:xfrm>
              <a:off x="2476" y="346"/>
              <a:ext cx="252" cy="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3</a:t>
              </a:r>
              <a:endPara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5" name="Group 106"/>
          <p:cNvGrpSpPr>
            <a:grpSpLocks/>
          </p:cNvGrpSpPr>
          <p:nvPr/>
        </p:nvGrpSpPr>
        <p:grpSpPr bwMode="auto">
          <a:xfrm>
            <a:off x="6500826" y="3000372"/>
            <a:ext cx="446088" cy="1814512"/>
            <a:chOff x="2454" y="346"/>
            <a:chExt cx="281" cy="1143"/>
          </a:xfrm>
        </p:grpSpPr>
        <p:sp>
          <p:nvSpPr>
            <p:cNvPr id="49259" name="Line 107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260" name="Rectangle 108"/>
            <p:cNvSpPr>
              <a:spLocks noChangeArrowheads="1"/>
            </p:cNvSpPr>
            <p:nvPr/>
          </p:nvSpPr>
          <p:spPr bwMode="auto">
            <a:xfrm>
              <a:off x="2472" y="884"/>
              <a:ext cx="252" cy="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8</a:t>
              </a:r>
              <a:endPara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261" name="Rectangle 109"/>
            <p:cNvSpPr>
              <a:spLocks noChangeArrowheads="1"/>
            </p:cNvSpPr>
            <p:nvPr/>
          </p:nvSpPr>
          <p:spPr bwMode="auto">
            <a:xfrm>
              <a:off x="2476" y="346"/>
              <a:ext cx="252" cy="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4</a:t>
              </a:r>
              <a:endPara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6" name="Group 110"/>
          <p:cNvGrpSpPr>
            <a:grpSpLocks/>
          </p:cNvGrpSpPr>
          <p:nvPr/>
        </p:nvGrpSpPr>
        <p:grpSpPr bwMode="auto">
          <a:xfrm>
            <a:off x="4786314" y="4071942"/>
            <a:ext cx="446088" cy="1814512"/>
            <a:chOff x="2454" y="346"/>
            <a:chExt cx="281" cy="1143"/>
          </a:xfrm>
        </p:grpSpPr>
        <p:sp>
          <p:nvSpPr>
            <p:cNvPr id="49263" name="Line 111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9264" name="Rectangle 112"/>
            <p:cNvSpPr>
              <a:spLocks noChangeArrowheads="1"/>
            </p:cNvSpPr>
            <p:nvPr/>
          </p:nvSpPr>
          <p:spPr bwMode="auto">
            <a:xfrm>
              <a:off x="2472" y="884"/>
              <a:ext cx="252" cy="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4</a:t>
              </a:r>
              <a:endPara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265" name="Rectangle 113"/>
            <p:cNvSpPr>
              <a:spLocks noChangeArrowheads="1"/>
            </p:cNvSpPr>
            <p:nvPr/>
          </p:nvSpPr>
          <p:spPr bwMode="auto">
            <a:xfrm>
              <a:off x="2476" y="346"/>
              <a:ext cx="252" cy="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2</a:t>
              </a:r>
              <a:endPara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49266" name="Rectangle 114"/>
          <p:cNvSpPr>
            <a:spLocks noChangeArrowheads="1"/>
          </p:cNvSpPr>
          <p:nvPr/>
        </p:nvSpPr>
        <p:spPr bwMode="auto">
          <a:xfrm>
            <a:off x="3428992" y="1857364"/>
            <a:ext cx="5928226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 первого пирога отрезали 3/6 части, </a:t>
            </a:r>
            <a:endParaRPr lang="ru-RU" sz="24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второго – 4/8, </a:t>
            </a:r>
            <a:endParaRPr lang="ru-RU" sz="24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третьего – 2/4. </a:t>
            </a:r>
            <a:endParaRPr lang="ru-RU" sz="24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 можете сказать об этих дробях?</a:t>
            </a:r>
          </a:p>
        </p:txBody>
      </p:sp>
      <p:sp>
        <p:nvSpPr>
          <p:cNvPr id="49267" name="Text Box 115"/>
          <p:cNvSpPr txBox="1">
            <a:spLocks noChangeArrowheads="1"/>
          </p:cNvSpPr>
          <p:nvPr/>
        </p:nvSpPr>
        <p:spPr bwMode="auto">
          <a:xfrm>
            <a:off x="323410" y="0"/>
            <a:ext cx="14269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</a:t>
            </a:r>
          </a:p>
        </p:txBody>
      </p:sp>
      <p:sp>
        <p:nvSpPr>
          <p:cNvPr id="84" name="Номер слайда 8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168571" y="116540"/>
            <a:ext cx="2806859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sz="4000" b="1" i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Вспомним!</a:t>
            </a:r>
            <a:endParaRPr lang="ru-RU" sz="4000" b="1" i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25700" y="5445280"/>
            <a:ext cx="8892600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Равные дроби - 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различные обозначения одного и  того же числа.</a:t>
            </a:r>
            <a:endParaRPr lang="ru-RU" sz="3200" b="1" i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2125 -0.00648 L 0.38889 -0.00093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0.14757 0.00394 L 0.30868 0.00394 " pathEditMode="relative" rAng="0" ptsTypes="AAA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08524 0.00069 L 0.17413 0.00254 " pathEditMode="relative" rAng="0" ptsTypes="AAA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214282" y="2276840"/>
            <a:ext cx="8643998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Равные дроби - </a:t>
            </a:r>
            <a:r>
              <a:rPr lang="ru-RU" sz="36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различные обозначения одного и  того же числа.</a:t>
            </a:r>
            <a:endParaRPr lang="ru-RU" sz="3600" b="1" i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" name="Группа 70"/>
          <p:cNvGrpSpPr/>
          <p:nvPr/>
        </p:nvGrpSpPr>
        <p:grpSpPr>
          <a:xfrm>
            <a:off x="428596" y="3071812"/>
            <a:ext cx="3303608" cy="2112963"/>
            <a:chOff x="428596" y="3071812"/>
            <a:chExt cx="3303608" cy="2112963"/>
          </a:xfrm>
        </p:grpSpPr>
        <p:grpSp>
          <p:nvGrpSpPr>
            <p:cNvPr id="15" name="Group 110"/>
            <p:cNvGrpSpPr>
              <a:grpSpLocks/>
            </p:cNvGrpSpPr>
            <p:nvPr/>
          </p:nvGrpSpPr>
          <p:grpSpPr bwMode="auto">
            <a:xfrm>
              <a:off x="3286116" y="3143248"/>
              <a:ext cx="446088" cy="1814512"/>
              <a:chOff x="2454" y="346"/>
              <a:chExt cx="281" cy="1143"/>
            </a:xfrm>
          </p:grpSpPr>
          <p:sp>
            <p:nvSpPr>
              <p:cNvPr id="16" name="Line 111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Rectangle 112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Rectangle 113"/>
              <p:cNvSpPr>
                <a:spLocks noChangeArrowheads="1"/>
              </p:cNvSpPr>
              <p:nvPr/>
            </p:nvSpPr>
            <p:spPr bwMode="auto">
              <a:xfrm>
                <a:off x="2476" y="346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9" name="Равно 18"/>
            <p:cNvSpPr/>
            <p:nvPr/>
          </p:nvSpPr>
          <p:spPr>
            <a:xfrm>
              <a:off x="928662" y="4000504"/>
              <a:ext cx="557210" cy="285752"/>
            </a:xfrm>
            <a:prstGeom prst="mathEqual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3" name="Group 102"/>
            <p:cNvGrpSpPr>
              <a:grpSpLocks/>
            </p:cNvGrpSpPr>
            <p:nvPr/>
          </p:nvGrpSpPr>
          <p:grpSpPr bwMode="auto">
            <a:xfrm>
              <a:off x="428596" y="3143248"/>
              <a:ext cx="471487" cy="1885949"/>
              <a:chOff x="2454" y="301"/>
              <a:chExt cx="297" cy="1188"/>
            </a:xfrm>
          </p:grpSpPr>
          <p:sp>
            <p:nvSpPr>
              <p:cNvPr id="24" name="Line 103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Rectangle 104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Rectangle 105"/>
              <p:cNvSpPr>
                <a:spLocks noChangeArrowheads="1"/>
              </p:cNvSpPr>
              <p:nvPr/>
            </p:nvSpPr>
            <p:spPr bwMode="auto">
              <a:xfrm>
                <a:off x="2499" y="301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7" name="Group 102"/>
            <p:cNvGrpSpPr>
              <a:grpSpLocks/>
            </p:cNvGrpSpPr>
            <p:nvPr/>
          </p:nvGrpSpPr>
          <p:grpSpPr bwMode="auto">
            <a:xfrm>
              <a:off x="1500164" y="3071812"/>
              <a:ext cx="1149348" cy="2112963"/>
              <a:chOff x="2454" y="256"/>
              <a:chExt cx="724" cy="1331"/>
            </a:xfrm>
          </p:grpSpPr>
          <p:sp>
            <p:nvSpPr>
              <p:cNvPr id="28" name="Line 103"/>
              <p:cNvSpPr>
                <a:spLocks noChangeShapeType="1"/>
              </p:cNvSpPr>
              <p:nvPr/>
            </p:nvSpPr>
            <p:spPr bwMode="auto">
              <a:xfrm flipV="1">
                <a:off x="2454" y="931"/>
                <a:ext cx="720" cy="3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Rectangle 104"/>
              <p:cNvSpPr>
                <a:spLocks noChangeArrowheads="1"/>
              </p:cNvSpPr>
              <p:nvPr/>
            </p:nvSpPr>
            <p:spPr bwMode="auto">
              <a:xfrm>
                <a:off x="2454" y="976"/>
                <a:ext cx="679" cy="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6:3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Rectangle 105"/>
              <p:cNvSpPr>
                <a:spLocks noChangeArrowheads="1"/>
              </p:cNvSpPr>
              <p:nvPr/>
            </p:nvSpPr>
            <p:spPr bwMode="auto">
              <a:xfrm>
                <a:off x="2499" y="256"/>
                <a:ext cx="679" cy="6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3:3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" name="Равно 35"/>
            <p:cNvSpPr/>
            <p:nvPr/>
          </p:nvSpPr>
          <p:spPr>
            <a:xfrm>
              <a:off x="2714612" y="3929066"/>
              <a:ext cx="557210" cy="357190"/>
            </a:xfrm>
            <a:prstGeom prst="mathEqual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857224" y="692620"/>
            <a:ext cx="4875244" cy="1885950"/>
            <a:chOff x="857224" y="692620"/>
            <a:chExt cx="4875244" cy="1885950"/>
          </a:xfrm>
        </p:grpSpPr>
        <p:grpSp>
          <p:nvGrpSpPr>
            <p:cNvPr id="3" name="Group 102"/>
            <p:cNvGrpSpPr>
              <a:grpSpLocks/>
            </p:cNvGrpSpPr>
            <p:nvPr/>
          </p:nvGrpSpPr>
          <p:grpSpPr bwMode="auto">
            <a:xfrm>
              <a:off x="857224" y="692620"/>
              <a:ext cx="446087" cy="1814512"/>
              <a:chOff x="2454" y="346"/>
              <a:chExt cx="281" cy="1143"/>
            </a:xfrm>
          </p:grpSpPr>
          <p:sp>
            <p:nvSpPr>
              <p:cNvPr id="4" name="Line 103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" name="Rectangle 104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Rectangle 105"/>
              <p:cNvSpPr>
                <a:spLocks noChangeArrowheads="1"/>
              </p:cNvSpPr>
              <p:nvPr/>
            </p:nvSpPr>
            <p:spPr bwMode="auto">
              <a:xfrm>
                <a:off x="2476" y="346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110"/>
            <p:cNvGrpSpPr>
              <a:grpSpLocks/>
            </p:cNvGrpSpPr>
            <p:nvPr/>
          </p:nvGrpSpPr>
          <p:grpSpPr bwMode="auto">
            <a:xfrm>
              <a:off x="3857620" y="692620"/>
              <a:ext cx="446088" cy="1814512"/>
              <a:chOff x="2454" y="346"/>
              <a:chExt cx="281" cy="1143"/>
            </a:xfrm>
          </p:grpSpPr>
          <p:sp>
            <p:nvSpPr>
              <p:cNvPr id="12" name="Line 111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Rectangle 112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Rectangle 113"/>
              <p:cNvSpPr>
                <a:spLocks noChangeArrowheads="1"/>
              </p:cNvSpPr>
              <p:nvPr/>
            </p:nvSpPr>
            <p:spPr bwMode="auto">
              <a:xfrm>
                <a:off x="2476" y="346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0" name="Равно 19"/>
            <p:cNvSpPr/>
            <p:nvPr/>
          </p:nvSpPr>
          <p:spPr>
            <a:xfrm>
              <a:off x="3214678" y="1478438"/>
              <a:ext cx="557210" cy="285752"/>
            </a:xfrm>
            <a:prstGeom prst="mathEqual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Равно 20"/>
            <p:cNvSpPr/>
            <p:nvPr/>
          </p:nvSpPr>
          <p:spPr>
            <a:xfrm>
              <a:off x="4572000" y="1549876"/>
              <a:ext cx="557210" cy="285752"/>
            </a:xfrm>
            <a:prstGeom prst="mathEqual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1" name="Group 110"/>
            <p:cNvGrpSpPr>
              <a:grpSpLocks/>
            </p:cNvGrpSpPr>
            <p:nvPr/>
          </p:nvGrpSpPr>
          <p:grpSpPr bwMode="auto">
            <a:xfrm>
              <a:off x="5286380" y="764058"/>
              <a:ext cx="446088" cy="1814512"/>
              <a:chOff x="2454" y="346"/>
              <a:chExt cx="281" cy="1143"/>
            </a:xfrm>
          </p:grpSpPr>
          <p:sp>
            <p:nvSpPr>
              <p:cNvPr id="32" name="Line 111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Rectangle 112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Rectangle 113"/>
              <p:cNvSpPr>
                <a:spLocks noChangeArrowheads="1"/>
              </p:cNvSpPr>
              <p:nvPr/>
            </p:nvSpPr>
            <p:spPr bwMode="auto">
              <a:xfrm>
                <a:off x="2476" y="346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5" name="Равно 34"/>
            <p:cNvSpPr/>
            <p:nvPr/>
          </p:nvSpPr>
          <p:spPr>
            <a:xfrm>
              <a:off x="1500166" y="1478438"/>
              <a:ext cx="557210" cy="285752"/>
            </a:xfrm>
            <a:prstGeom prst="mathEqual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1" name="Group 106"/>
            <p:cNvGrpSpPr>
              <a:grpSpLocks/>
            </p:cNvGrpSpPr>
            <p:nvPr/>
          </p:nvGrpSpPr>
          <p:grpSpPr bwMode="auto">
            <a:xfrm>
              <a:off x="2428860" y="692620"/>
              <a:ext cx="446088" cy="1814512"/>
              <a:chOff x="2454" y="346"/>
              <a:chExt cx="281" cy="1143"/>
            </a:xfrm>
          </p:grpSpPr>
          <p:sp>
            <p:nvSpPr>
              <p:cNvPr id="42" name="Line 107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Rectangle 108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Rectangle 109"/>
              <p:cNvSpPr>
                <a:spLocks noChangeArrowheads="1"/>
              </p:cNvSpPr>
              <p:nvPr/>
            </p:nvSpPr>
            <p:spPr bwMode="auto">
              <a:xfrm>
                <a:off x="2476" y="346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72" name="Группа 71"/>
          <p:cNvGrpSpPr/>
          <p:nvPr/>
        </p:nvGrpSpPr>
        <p:grpSpPr>
          <a:xfrm>
            <a:off x="4857752" y="3214686"/>
            <a:ext cx="3160732" cy="1898650"/>
            <a:chOff x="4857752" y="3214686"/>
            <a:chExt cx="3160732" cy="1898650"/>
          </a:xfrm>
        </p:grpSpPr>
        <p:grpSp>
          <p:nvGrpSpPr>
            <p:cNvPr id="7" name="Group 106"/>
            <p:cNvGrpSpPr>
              <a:grpSpLocks/>
            </p:cNvGrpSpPr>
            <p:nvPr/>
          </p:nvGrpSpPr>
          <p:grpSpPr bwMode="auto">
            <a:xfrm>
              <a:off x="4857752" y="3214686"/>
              <a:ext cx="446088" cy="1814512"/>
              <a:chOff x="2454" y="346"/>
              <a:chExt cx="281" cy="1143"/>
            </a:xfrm>
          </p:grpSpPr>
          <p:sp>
            <p:nvSpPr>
              <p:cNvPr id="8" name="Line 107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Rectangle 108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Rectangle 109"/>
              <p:cNvSpPr>
                <a:spLocks noChangeArrowheads="1"/>
              </p:cNvSpPr>
              <p:nvPr/>
            </p:nvSpPr>
            <p:spPr bwMode="auto">
              <a:xfrm>
                <a:off x="2476" y="346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7" name="Group 106"/>
            <p:cNvGrpSpPr>
              <a:grpSpLocks/>
            </p:cNvGrpSpPr>
            <p:nvPr/>
          </p:nvGrpSpPr>
          <p:grpSpPr bwMode="auto">
            <a:xfrm>
              <a:off x="5929324" y="3214686"/>
              <a:ext cx="1077914" cy="1898650"/>
              <a:chOff x="2454" y="346"/>
              <a:chExt cx="679" cy="1196"/>
            </a:xfrm>
          </p:grpSpPr>
          <p:sp>
            <p:nvSpPr>
              <p:cNvPr id="38" name="Line 107"/>
              <p:cNvSpPr>
                <a:spLocks noChangeShapeType="1"/>
              </p:cNvSpPr>
              <p:nvPr/>
            </p:nvSpPr>
            <p:spPr bwMode="auto">
              <a:xfrm flipV="1">
                <a:off x="2454" y="931"/>
                <a:ext cx="675" cy="3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Rectangle 108"/>
              <p:cNvSpPr>
                <a:spLocks noChangeArrowheads="1"/>
              </p:cNvSpPr>
              <p:nvPr/>
            </p:nvSpPr>
            <p:spPr bwMode="auto">
              <a:xfrm>
                <a:off x="2454" y="931"/>
                <a:ext cx="679" cy="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8:4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Rectangle 109"/>
              <p:cNvSpPr>
                <a:spLocks noChangeArrowheads="1"/>
              </p:cNvSpPr>
              <p:nvPr/>
            </p:nvSpPr>
            <p:spPr bwMode="auto">
              <a:xfrm>
                <a:off x="2454" y="346"/>
                <a:ext cx="679" cy="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4:4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5" name="Равно 44"/>
            <p:cNvSpPr/>
            <p:nvPr/>
          </p:nvSpPr>
          <p:spPr>
            <a:xfrm>
              <a:off x="5357818" y="3929066"/>
              <a:ext cx="557210" cy="285752"/>
            </a:xfrm>
            <a:prstGeom prst="mathEqual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Равно 45"/>
            <p:cNvSpPr/>
            <p:nvPr/>
          </p:nvSpPr>
          <p:spPr>
            <a:xfrm>
              <a:off x="7000892" y="4000504"/>
              <a:ext cx="557210" cy="285752"/>
            </a:xfrm>
            <a:prstGeom prst="mathEqual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7" name="Group 110"/>
            <p:cNvGrpSpPr>
              <a:grpSpLocks/>
            </p:cNvGrpSpPr>
            <p:nvPr/>
          </p:nvGrpSpPr>
          <p:grpSpPr bwMode="auto">
            <a:xfrm>
              <a:off x="7572396" y="3214686"/>
              <a:ext cx="446088" cy="1814512"/>
              <a:chOff x="2454" y="346"/>
              <a:chExt cx="281" cy="1143"/>
            </a:xfrm>
          </p:grpSpPr>
          <p:sp>
            <p:nvSpPr>
              <p:cNvPr id="48" name="Line 111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Rectangle 112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Rectangle 113"/>
              <p:cNvSpPr>
                <a:spLocks noChangeArrowheads="1"/>
              </p:cNvSpPr>
              <p:nvPr/>
            </p:nvSpPr>
            <p:spPr bwMode="auto">
              <a:xfrm>
                <a:off x="2476" y="346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73" name="Группа 72"/>
          <p:cNvGrpSpPr/>
          <p:nvPr/>
        </p:nvGrpSpPr>
        <p:grpSpPr>
          <a:xfrm>
            <a:off x="2714612" y="4786322"/>
            <a:ext cx="3446484" cy="1898649"/>
            <a:chOff x="2714612" y="4786322"/>
            <a:chExt cx="3446484" cy="1898649"/>
          </a:xfrm>
        </p:grpSpPr>
        <p:grpSp>
          <p:nvGrpSpPr>
            <p:cNvPr id="51" name="Group 110"/>
            <p:cNvGrpSpPr>
              <a:grpSpLocks/>
            </p:cNvGrpSpPr>
            <p:nvPr/>
          </p:nvGrpSpPr>
          <p:grpSpPr bwMode="auto">
            <a:xfrm>
              <a:off x="2714612" y="4857760"/>
              <a:ext cx="446088" cy="1814512"/>
              <a:chOff x="2454" y="346"/>
              <a:chExt cx="281" cy="1143"/>
            </a:xfrm>
          </p:grpSpPr>
          <p:sp>
            <p:nvSpPr>
              <p:cNvPr id="52" name="Line 111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Rectangle 112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Rectangle 113"/>
              <p:cNvSpPr>
                <a:spLocks noChangeArrowheads="1"/>
              </p:cNvSpPr>
              <p:nvPr/>
            </p:nvSpPr>
            <p:spPr bwMode="auto">
              <a:xfrm>
                <a:off x="2476" y="346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5" name="Group 110"/>
            <p:cNvGrpSpPr>
              <a:grpSpLocks/>
            </p:cNvGrpSpPr>
            <p:nvPr/>
          </p:nvGrpSpPr>
          <p:grpSpPr bwMode="auto">
            <a:xfrm>
              <a:off x="3857625" y="4786322"/>
              <a:ext cx="1220790" cy="1898649"/>
              <a:chOff x="2409" y="301"/>
              <a:chExt cx="769" cy="1196"/>
            </a:xfrm>
          </p:grpSpPr>
          <p:sp>
            <p:nvSpPr>
              <p:cNvPr id="56" name="Line 111"/>
              <p:cNvSpPr>
                <a:spLocks noChangeShapeType="1"/>
              </p:cNvSpPr>
              <p:nvPr/>
            </p:nvSpPr>
            <p:spPr bwMode="auto">
              <a:xfrm flipV="1">
                <a:off x="2454" y="931"/>
                <a:ext cx="720" cy="3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" name="Rectangle 112"/>
              <p:cNvSpPr>
                <a:spLocks noChangeArrowheads="1"/>
              </p:cNvSpPr>
              <p:nvPr/>
            </p:nvSpPr>
            <p:spPr bwMode="auto">
              <a:xfrm>
                <a:off x="2409" y="886"/>
                <a:ext cx="679" cy="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4:2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8" name="Rectangle 113"/>
              <p:cNvSpPr>
                <a:spLocks noChangeArrowheads="1"/>
              </p:cNvSpPr>
              <p:nvPr/>
            </p:nvSpPr>
            <p:spPr bwMode="auto">
              <a:xfrm>
                <a:off x="2499" y="301"/>
                <a:ext cx="679" cy="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2:2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9" name="Group 110"/>
            <p:cNvGrpSpPr>
              <a:grpSpLocks/>
            </p:cNvGrpSpPr>
            <p:nvPr/>
          </p:nvGrpSpPr>
          <p:grpSpPr bwMode="auto">
            <a:xfrm>
              <a:off x="5715008" y="4786322"/>
              <a:ext cx="446088" cy="1814512"/>
              <a:chOff x="2454" y="346"/>
              <a:chExt cx="281" cy="1143"/>
            </a:xfrm>
          </p:grpSpPr>
          <p:sp>
            <p:nvSpPr>
              <p:cNvPr id="60" name="Line 111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" name="Rectangle 112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" name="Rectangle 113"/>
              <p:cNvSpPr>
                <a:spLocks noChangeArrowheads="1"/>
              </p:cNvSpPr>
              <p:nvPr/>
            </p:nvSpPr>
            <p:spPr bwMode="auto">
              <a:xfrm>
                <a:off x="2476" y="346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63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3" name="Равно 62"/>
            <p:cNvSpPr/>
            <p:nvPr/>
          </p:nvSpPr>
          <p:spPr>
            <a:xfrm>
              <a:off x="3286116" y="5572140"/>
              <a:ext cx="557210" cy="285752"/>
            </a:xfrm>
            <a:prstGeom prst="mathEqual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Равно 63"/>
            <p:cNvSpPr/>
            <p:nvPr/>
          </p:nvSpPr>
          <p:spPr>
            <a:xfrm>
              <a:off x="5143504" y="5572140"/>
              <a:ext cx="557210" cy="285752"/>
            </a:xfrm>
            <a:prstGeom prst="mathEqual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6" name="Прямоугольник 65"/>
          <p:cNvSpPr/>
          <p:nvPr/>
        </p:nvSpPr>
        <p:spPr>
          <a:xfrm>
            <a:off x="1606541" y="116540"/>
            <a:ext cx="6866623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Изучение нового материала</a:t>
            </a:r>
            <a:endParaRPr lang="ru-RU" sz="4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Дата 6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68" name="Номер слайда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4" name="Нижний колонтитул 7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15848" y="188550"/>
            <a:ext cx="6312305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Основное свойство дроби:</a:t>
            </a:r>
            <a:endParaRPr lang="ru-RU" sz="4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9390" y="3071882"/>
            <a:ext cx="87852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Две равные дроби являются различными записями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одного и того же числа.</a:t>
            </a:r>
            <a:endParaRPr 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-72010" y="3789050"/>
            <a:ext cx="4716020" cy="2256608"/>
            <a:chOff x="-909320" y="4071942"/>
            <a:chExt cx="4716020" cy="2256608"/>
          </a:xfrm>
        </p:grpSpPr>
        <p:grpSp>
          <p:nvGrpSpPr>
            <p:cNvPr id="48" name="Группа 47"/>
            <p:cNvGrpSpPr/>
            <p:nvPr/>
          </p:nvGrpSpPr>
          <p:grpSpPr>
            <a:xfrm>
              <a:off x="214282" y="4071942"/>
              <a:ext cx="1893892" cy="1970086"/>
              <a:chOff x="214282" y="4071942"/>
              <a:chExt cx="1893892" cy="1970086"/>
            </a:xfrm>
          </p:grpSpPr>
          <p:grpSp>
            <p:nvGrpSpPr>
              <p:cNvPr id="6" name="Group 102"/>
              <p:cNvGrpSpPr>
                <a:grpSpLocks/>
              </p:cNvGrpSpPr>
              <p:nvPr/>
            </p:nvGrpSpPr>
            <p:grpSpPr bwMode="auto">
              <a:xfrm>
                <a:off x="214282" y="4071942"/>
                <a:ext cx="446087" cy="1824037"/>
                <a:chOff x="2454" y="346"/>
                <a:chExt cx="281" cy="1149"/>
              </a:xfrm>
            </p:grpSpPr>
            <p:sp>
              <p:nvSpPr>
                <p:cNvPr id="22" name="Line 103"/>
                <p:cNvSpPr>
                  <a:spLocks noChangeShapeType="1"/>
                </p:cNvSpPr>
                <p:nvPr/>
              </p:nvSpPr>
              <p:spPr bwMode="auto">
                <a:xfrm>
                  <a:off x="2454" y="934"/>
                  <a:ext cx="281" cy="1"/>
                </a:xfrm>
                <a:prstGeom prst="line">
                  <a:avLst/>
                </a:prstGeom>
                <a:noFill/>
                <a:ln w="571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Rectangle 104"/>
                <p:cNvSpPr>
                  <a:spLocks noChangeArrowheads="1"/>
                </p:cNvSpPr>
                <p:nvPr/>
              </p:nvSpPr>
              <p:spPr bwMode="auto">
                <a:xfrm>
                  <a:off x="2472" y="884"/>
                  <a:ext cx="254" cy="6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6300" b="1" i="1" dirty="0" smtClean="0">
                      <a:solidFill>
                        <a:srgbClr val="0000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endParaRPr lang="ru-RU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" name="Rectangle 105"/>
                <p:cNvSpPr>
                  <a:spLocks noChangeArrowheads="1"/>
                </p:cNvSpPr>
                <p:nvPr/>
              </p:nvSpPr>
              <p:spPr bwMode="auto">
                <a:xfrm>
                  <a:off x="2476" y="346"/>
                  <a:ext cx="252" cy="6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6300" b="1" i="1" dirty="0" smtClean="0">
                      <a:solidFill>
                        <a:srgbClr val="0000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endParaRPr lang="ru-RU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1" name="Group 102"/>
              <p:cNvGrpSpPr>
                <a:grpSpLocks/>
              </p:cNvGrpSpPr>
              <p:nvPr/>
            </p:nvGrpSpPr>
            <p:grpSpPr bwMode="auto">
              <a:xfrm>
                <a:off x="1142976" y="4071942"/>
                <a:ext cx="965198" cy="1970086"/>
                <a:chOff x="2409" y="301"/>
                <a:chExt cx="608" cy="1241"/>
              </a:xfrm>
            </p:grpSpPr>
            <p:sp>
              <p:nvSpPr>
                <p:cNvPr id="26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2454" y="931"/>
                  <a:ext cx="540" cy="3"/>
                </a:xfrm>
                <a:prstGeom prst="line">
                  <a:avLst/>
                </a:prstGeom>
                <a:noFill/>
                <a:ln w="571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" name="Rectangle 104"/>
                <p:cNvSpPr>
                  <a:spLocks noChangeArrowheads="1"/>
                </p:cNvSpPr>
                <p:nvPr/>
              </p:nvSpPr>
              <p:spPr bwMode="auto">
                <a:xfrm>
                  <a:off x="2409" y="931"/>
                  <a:ext cx="608" cy="6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6300" b="1" i="1" dirty="0" smtClean="0">
                      <a:solidFill>
                        <a:srgbClr val="0000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b∙c</a:t>
                  </a:r>
                  <a:endParaRPr lang="ru-RU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" name="Rectangle 105"/>
                <p:cNvSpPr>
                  <a:spLocks noChangeArrowheads="1"/>
                </p:cNvSpPr>
                <p:nvPr/>
              </p:nvSpPr>
              <p:spPr bwMode="auto">
                <a:xfrm>
                  <a:off x="2409" y="301"/>
                  <a:ext cx="608" cy="6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6300" b="1" i="1" dirty="0" smtClean="0">
                      <a:solidFill>
                        <a:srgbClr val="0000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a∙c</a:t>
                  </a:r>
                  <a:endParaRPr lang="ru-RU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9" name="Равно 28"/>
              <p:cNvSpPr/>
              <p:nvPr/>
            </p:nvSpPr>
            <p:spPr>
              <a:xfrm>
                <a:off x="642910" y="4857760"/>
                <a:ext cx="557210" cy="357190"/>
              </a:xfrm>
              <a:prstGeom prst="mathEqual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-909320" y="5805330"/>
              <a:ext cx="47160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где с – натуральное число</a:t>
              </a:r>
              <a:endParaRPr lang="ru-RU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4400724" y="3789050"/>
            <a:ext cx="4793941" cy="2614913"/>
            <a:chOff x="3300465" y="4000504"/>
            <a:chExt cx="4793941" cy="2614913"/>
          </a:xfrm>
        </p:grpSpPr>
        <p:grpSp>
          <p:nvGrpSpPr>
            <p:cNvPr id="25" name="Group 102"/>
            <p:cNvGrpSpPr>
              <a:grpSpLocks/>
            </p:cNvGrpSpPr>
            <p:nvPr/>
          </p:nvGrpSpPr>
          <p:grpSpPr bwMode="auto">
            <a:xfrm>
              <a:off x="3714744" y="4071942"/>
              <a:ext cx="446087" cy="1824037"/>
              <a:chOff x="2454" y="346"/>
              <a:chExt cx="281" cy="1149"/>
            </a:xfrm>
          </p:grpSpPr>
          <p:sp>
            <p:nvSpPr>
              <p:cNvPr id="32" name="Line 103"/>
              <p:cNvSpPr>
                <a:spLocks noChangeShapeType="1"/>
              </p:cNvSpPr>
              <p:nvPr/>
            </p:nvSpPr>
            <p:spPr bwMode="auto">
              <a:xfrm>
                <a:off x="2454" y="934"/>
                <a:ext cx="281" cy="1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Rectangle 104"/>
              <p:cNvSpPr>
                <a:spLocks noChangeArrowheads="1"/>
              </p:cNvSpPr>
              <p:nvPr/>
            </p:nvSpPr>
            <p:spPr bwMode="auto">
              <a:xfrm>
                <a:off x="2472" y="884"/>
                <a:ext cx="254" cy="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Rectangle 105"/>
              <p:cNvSpPr>
                <a:spLocks noChangeArrowheads="1"/>
              </p:cNvSpPr>
              <p:nvPr/>
            </p:nvSpPr>
            <p:spPr bwMode="auto">
              <a:xfrm>
                <a:off x="2476" y="346"/>
                <a:ext cx="252" cy="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5" name="Равно 34"/>
            <p:cNvSpPr/>
            <p:nvPr/>
          </p:nvSpPr>
          <p:spPr>
            <a:xfrm>
              <a:off x="4357686" y="4786322"/>
              <a:ext cx="557210" cy="357190"/>
            </a:xfrm>
            <a:prstGeom prst="mathEqual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1" name="Group 102"/>
            <p:cNvGrpSpPr>
              <a:grpSpLocks/>
            </p:cNvGrpSpPr>
            <p:nvPr/>
          </p:nvGrpSpPr>
          <p:grpSpPr bwMode="auto">
            <a:xfrm>
              <a:off x="4929189" y="4000504"/>
              <a:ext cx="1077910" cy="1970086"/>
              <a:chOff x="2409" y="301"/>
              <a:chExt cx="679" cy="1241"/>
            </a:xfrm>
          </p:grpSpPr>
          <p:sp>
            <p:nvSpPr>
              <p:cNvPr id="37" name="Line 103"/>
              <p:cNvSpPr>
                <a:spLocks noChangeShapeType="1"/>
              </p:cNvSpPr>
              <p:nvPr/>
            </p:nvSpPr>
            <p:spPr bwMode="auto">
              <a:xfrm flipV="1">
                <a:off x="2454" y="931"/>
                <a:ext cx="540" cy="3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Rectangle 104"/>
              <p:cNvSpPr>
                <a:spLocks noChangeArrowheads="1"/>
              </p:cNvSpPr>
              <p:nvPr/>
            </p:nvSpPr>
            <p:spPr bwMode="auto">
              <a:xfrm>
                <a:off x="2409" y="931"/>
                <a:ext cx="679" cy="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Rectangle 105"/>
              <p:cNvSpPr>
                <a:spLocks noChangeArrowheads="1"/>
              </p:cNvSpPr>
              <p:nvPr/>
            </p:nvSpPr>
            <p:spPr bwMode="auto">
              <a:xfrm>
                <a:off x="2409" y="301"/>
                <a:ext cx="679" cy="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63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3300465" y="5661310"/>
              <a:ext cx="4793941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где </a:t>
              </a:r>
              <a:r>
                <a:rPr lang="en-US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– натуральное</a:t>
              </a:r>
              <a:r>
                <a:rPr lang="en-US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число</a:t>
              </a:r>
              <a:r>
                <a:rPr lang="en-US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и</a:t>
              </a:r>
            </a:p>
            <a:p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общий делитель чисел </a:t>
              </a:r>
              <a:r>
                <a:rPr lang="en-US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и </a:t>
              </a:r>
              <a:r>
                <a:rPr lang="en-US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3" name="Номер слайда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51400" y="764630"/>
            <a:ext cx="8641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числитель и знаменатель дроби умножить или разделить на одно и то же натуральное число, то получится равная ей дробь.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251400" y="2184770"/>
            <a:ext cx="6984970" cy="1100210"/>
            <a:chOff x="251400" y="2184770"/>
            <a:chExt cx="6984970" cy="1100210"/>
          </a:xfrm>
        </p:grpSpPr>
        <p:sp>
          <p:nvSpPr>
            <p:cNvPr id="7" name="TextBox 6"/>
            <p:cNvSpPr txBox="1"/>
            <p:nvPr/>
          </p:nvSpPr>
          <p:spPr>
            <a:xfrm>
              <a:off x="251400" y="2420860"/>
              <a:ext cx="19271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Например:</a:t>
              </a:r>
              <a:endPara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7" name="Объект 46"/>
            <p:cNvGraphicFramePr>
              <a:graphicFrameLocks noChangeAspect="1"/>
            </p:cNvGraphicFramePr>
            <p:nvPr/>
          </p:nvGraphicFramePr>
          <p:xfrm>
            <a:off x="2267680" y="2184770"/>
            <a:ext cx="4968690" cy="1100210"/>
          </p:xfrm>
          <a:graphic>
            <a:graphicData uri="http://schemas.openxmlformats.org/presentationml/2006/ole">
              <p:oleObj spid="_x0000_s2050" name="Формула" r:id="rId3" imgW="1777680" imgH="393480" progId="Equation.3">
                <p:embed/>
              </p:oleObj>
            </a:graphicData>
          </a:graphic>
        </p:graphicFrame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82262" y="116540"/>
            <a:ext cx="5579476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Практическая работа.</a:t>
            </a:r>
            <a:endParaRPr lang="ru-RU" sz="4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 dirty="0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grpSp>
        <p:nvGrpSpPr>
          <p:cNvPr id="65" name="Группа 64"/>
          <p:cNvGrpSpPr/>
          <p:nvPr/>
        </p:nvGrpSpPr>
        <p:grpSpPr>
          <a:xfrm>
            <a:off x="363601" y="1484730"/>
            <a:ext cx="6941863" cy="876871"/>
            <a:chOff x="363601" y="1484730"/>
            <a:chExt cx="6941863" cy="876871"/>
          </a:xfrm>
        </p:grpSpPr>
        <p:graphicFrame>
          <p:nvGraphicFramePr>
            <p:cNvPr id="43" name="Объект 42"/>
            <p:cNvGraphicFramePr>
              <a:graphicFrameLocks noChangeAspect="1"/>
            </p:cNvGraphicFramePr>
            <p:nvPr/>
          </p:nvGraphicFramePr>
          <p:xfrm>
            <a:off x="1245252" y="1484730"/>
            <a:ext cx="333274" cy="860958"/>
          </p:xfrm>
          <a:graphic>
            <a:graphicData uri="http://schemas.openxmlformats.org/presentationml/2006/ole">
              <p:oleObj spid="_x0000_s24578" name="Формула" r:id="rId4" imgW="152280" imgH="393480" progId="Equation.3">
                <p:embed/>
              </p:oleObj>
            </a:graphicData>
          </a:graphic>
        </p:graphicFrame>
        <p:graphicFrame>
          <p:nvGraphicFramePr>
            <p:cNvPr id="24579" name="Object 3"/>
            <p:cNvGraphicFramePr>
              <a:graphicFrameLocks noChangeAspect="1"/>
            </p:cNvGraphicFramePr>
            <p:nvPr/>
          </p:nvGraphicFramePr>
          <p:xfrm>
            <a:off x="1934305" y="1484730"/>
            <a:ext cx="333375" cy="862013"/>
          </p:xfrm>
          <a:graphic>
            <a:graphicData uri="http://schemas.openxmlformats.org/presentationml/2006/ole">
              <p:oleObj spid="_x0000_s24579" name="Формула" r:id="rId5" imgW="152280" imgH="393480" progId="Equation.3">
                <p:embed/>
              </p:oleObj>
            </a:graphicData>
          </a:graphic>
        </p:graphicFrame>
        <p:graphicFrame>
          <p:nvGraphicFramePr>
            <p:cNvPr id="24580" name="Object 4"/>
            <p:cNvGraphicFramePr>
              <a:graphicFrameLocks noChangeAspect="1"/>
            </p:cNvGraphicFramePr>
            <p:nvPr/>
          </p:nvGraphicFramePr>
          <p:xfrm>
            <a:off x="2654405" y="1484730"/>
            <a:ext cx="333375" cy="862013"/>
          </p:xfrm>
          <a:graphic>
            <a:graphicData uri="http://schemas.openxmlformats.org/presentationml/2006/ole">
              <p:oleObj spid="_x0000_s24580" name="Формула" r:id="rId6" imgW="152280" imgH="393480" progId="Equation.3">
                <p:embed/>
              </p:oleObj>
            </a:graphicData>
          </a:graphic>
        </p:graphicFrame>
        <p:graphicFrame>
          <p:nvGraphicFramePr>
            <p:cNvPr id="24581" name="Object 5"/>
            <p:cNvGraphicFramePr>
              <a:graphicFrameLocks noChangeAspect="1"/>
            </p:cNvGraphicFramePr>
            <p:nvPr/>
          </p:nvGraphicFramePr>
          <p:xfrm>
            <a:off x="3374505" y="1484730"/>
            <a:ext cx="333375" cy="862013"/>
          </p:xfrm>
          <a:graphic>
            <a:graphicData uri="http://schemas.openxmlformats.org/presentationml/2006/ole">
              <p:oleObj spid="_x0000_s24581" name="Формула" r:id="rId7" imgW="152280" imgH="393480" progId="Equation.3">
                <p:embed/>
              </p:oleObj>
            </a:graphicData>
          </a:graphic>
        </p:graphicFrame>
        <p:graphicFrame>
          <p:nvGraphicFramePr>
            <p:cNvPr id="24582" name="Object 6"/>
            <p:cNvGraphicFramePr>
              <a:graphicFrameLocks noChangeAspect="1"/>
            </p:cNvGraphicFramePr>
            <p:nvPr/>
          </p:nvGraphicFramePr>
          <p:xfrm>
            <a:off x="4114584" y="1484730"/>
            <a:ext cx="333375" cy="862013"/>
          </p:xfrm>
          <a:graphic>
            <a:graphicData uri="http://schemas.openxmlformats.org/presentationml/2006/ole">
              <p:oleObj spid="_x0000_s24582" name="Формула" r:id="rId8" imgW="152280" imgH="393480" progId="Equation.3">
                <p:embed/>
              </p:oleObj>
            </a:graphicData>
          </a:graphic>
        </p:graphicFrame>
        <p:graphicFrame>
          <p:nvGraphicFramePr>
            <p:cNvPr id="24583" name="Object 7"/>
            <p:cNvGraphicFramePr>
              <a:graphicFrameLocks noChangeAspect="1"/>
            </p:cNvGraphicFramePr>
            <p:nvPr/>
          </p:nvGraphicFramePr>
          <p:xfrm>
            <a:off x="4814705" y="1484730"/>
            <a:ext cx="333375" cy="862013"/>
          </p:xfrm>
          <a:graphic>
            <a:graphicData uri="http://schemas.openxmlformats.org/presentationml/2006/ole">
              <p:oleObj spid="_x0000_s24583" name="Формула" r:id="rId9" imgW="152280" imgH="393480" progId="Equation.3">
                <p:embed/>
              </p:oleObj>
            </a:graphicData>
          </a:graphic>
        </p:graphicFrame>
        <p:graphicFrame>
          <p:nvGraphicFramePr>
            <p:cNvPr id="24584" name="Object 8"/>
            <p:cNvGraphicFramePr>
              <a:graphicFrameLocks noChangeAspect="1"/>
            </p:cNvGraphicFramePr>
            <p:nvPr/>
          </p:nvGraphicFramePr>
          <p:xfrm>
            <a:off x="5462795" y="1484730"/>
            <a:ext cx="333375" cy="862013"/>
          </p:xfrm>
          <a:graphic>
            <a:graphicData uri="http://schemas.openxmlformats.org/presentationml/2006/ole">
              <p:oleObj spid="_x0000_s24584" name="Формула" r:id="rId10" imgW="152280" imgH="393480" progId="Equation.3">
                <p:embed/>
              </p:oleObj>
            </a:graphicData>
          </a:graphic>
        </p:graphicFrame>
        <p:graphicFrame>
          <p:nvGraphicFramePr>
            <p:cNvPr id="24585" name="Object 9"/>
            <p:cNvGraphicFramePr>
              <a:graphicFrameLocks noChangeAspect="1"/>
            </p:cNvGraphicFramePr>
            <p:nvPr/>
          </p:nvGraphicFramePr>
          <p:xfrm>
            <a:off x="6256806" y="1499588"/>
            <a:ext cx="333375" cy="862013"/>
          </p:xfrm>
          <a:graphic>
            <a:graphicData uri="http://schemas.openxmlformats.org/presentationml/2006/ole">
              <p:oleObj spid="_x0000_s24585" name="Формула" r:id="rId11" imgW="152280" imgH="393480" progId="Equation.3">
                <p:embed/>
              </p:oleObj>
            </a:graphicData>
          </a:graphic>
        </p:graphicFrame>
        <p:graphicFrame>
          <p:nvGraphicFramePr>
            <p:cNvPr id="44" name="Объект 43"/>
            <p:cNvGraphicFramePr>
              <a:graphicFrameLocks noChangeAspect="1"/>
            </p:cNvGraphicFramePr>
            <p:nvPr/>
          </p:nvGraphicFramePr>
          <p:xfrm>
            <a:off x="363601" y="1884660"/>
            <a:ext cx="365661" cy="448950"/>
          </p:xfrm>
          <a:graphic>
            <a:graphicData uri="http://schemas.openxmlformats.org/presentationml/2006/ole">
              <p:oleObj spid="_x0000_s24586" name="Формула" r:id="rId12" imgW="126720" imgH="177480" progId="Equation.3">
                <p:embed/>
              </p:oleObj>
            </a:graphicData>
          </a:graphic>
        </p:graphicFrame>
        <p:graphicFrame>
          <p:nvGraphicFramePr>
            <p:cNvPr id="24587" name="Object 11"/>
            <p:cNvGraphicFramePr>
              <a:graphicFrameLocks noChangeAspect="1"/>
            </p:cNvGraphicFramePr>
            <p:nvPr/>
          </p:nvGraphicFramePr>
          <p:xfrm>
            <a:off x="6976852" y="1884660"/>
            <a:ext cx="328612" cy="417512"/>
          </p:xfrm>
          <a:graphic>
            <a:graphicData uri="http://schemas.openxmlformats.org/presentationml/2006/ole">
              <p:oleObj spid="_x0000_s24587" name="Формула" r:id="rId13" imgW="114120" imgH="164880" progId="Equation.3">
                <p:embed/>
              </p:oleObj>
            </a:graphicData>
          </a:graphic>
        </p:graphicFrame>
      </p:grpSp>
      <p:grpSp>
        <p:nvGrpSpPr>
          <p:cNvPr id="66" name="Группа 65"/>
          <p:cNvGrpSpPr/>
          <p:nvPr/>
        </p:nvGrpSpPr>
        <p:grpSpPr>
          <a:xfrm>
            <a:off x="1578526" y="2361601"/>
            <a:ext cx="4607961" cy="862013"/>
            <a:chOff x="1578526" y="2361601"/>
            <a:chExt cx="4607961" cy="862013"/>
          </a:xfrm>
        </p:grpSpPr>
        <p:graphicFrame>
          <p:nvGraphicFramePr>
            <p:cNvPr id="24588" name="Object 12"/>
            <p:cNvGraphicFramePr>
              <a:graphicFrameLocks noChangeAspect="1"/>
            </p:cNvGraphicFramePr>
            <p:nvPr/>
          </p:nvGraphicFramePr>
          <p:xfrm>
            <a:off x="1578526" y="2361601"/>
            <a:ext cx="333375" cy="862013"/>
          </p:xfrm>
          <a:graphic>
            <a:graphicData uri="http://schemas.openxmlformats.org/presentationml/2006/ole">
              <p:oleObj spid="_x0000_s24588" name="Формула" r:id="rId14" imgW="152280" imgH="393480" progId="Equation.3">
                <p:embed/>
              </p:oleObj>
            </a:graphicData>
          </a:graphic>
        </p:graphicFrame>
        <p:graphicFrame>
          <p:nvGraphicFramePr>
            <p:cNvPr id="24589" name="Object 13"/>
            <p:cNvGraphicFramePr>
              <a:graphicFrameLocks noChangeAspect="1"/>
            </p:cNvGraphicFramePr>
            <p:nvPr/>
          </p:nvGraphicFramePr>
          <p:xfrm>
            <a:off x="2654405" y="2361602"/>
            <a:ext cx="333375" cy="862012"/>
          </p:xfrm>
          <a:graphic>
            <a:graphicData uri="http://schemas.openxmlformats.org/presentationml/2006/ole">
              <p:oleObj spid="_x0000_s24589" name="Формула" r:id="rId15" imgW="152280" imgH="393480" progId="Equation.3">
                <p:embed/>
              </p:oleObj>
            </a:graphicData>
          </a:graphic>
        </p:graphicFrame>
        <p:graphicFrame>
          <p:nvGraphicFramePr>
            <p:cNvPr id="24590" name="Object 14"/>
            <p:cNvGraphicFramePr>
              <a:graphicFrameLocks noChangeAspect="1"/>
            </p:cNvGraphicFramePr>
            <p:nvPr/>
          </p:nvGraphicFramePr>
          <p:xfrm>
            <a:off x="3727404" y="2361602"/>
            <a:ext cx="333375" cy="862012"/>
          </p:xfrm>
          <a:graphic>
            <a:graphicData uri="http://schemas.openxmlformats.org/presentationml/2006/ole">
              <p:oleObj spid="_x0000_s24590" name="Формула" r:id="rId16" imgW="152280" imgH="393480" progId="Equation.3">
                <p:embed/>
              </p:oleObj>
            </a:graphicData>
          </a:graphic>
        </p:graphicFrame>
        <p:graphicFrame>
          <p:nvGraphicFramePr>
            <p:cNvPr id="24591" name="Object 15"/>
            <p:cNvGraphicFramePr>
              <a:graphicFrameLocks noChangeAspect="1"/>
            </p:cNvGraphicFramePr>
            <p:nvPr/>
          </p:nvGraphicFramePr>
          <p:xfrm>
            <a:off x="4829074" y="2361602"/>
            <a:ext cx="333375" cy="862012"/>
          </p:xfrm>
          <a:graphic>
            <a:graphicData uri="http://schemas.openxmlformats.org/presentationml/2006/ole">
              <p:oleObj spid="_x0000_s24591" name="Формула" r:id="rId17" imgW="152280" imgH="393480" progId="Equation.3">
                <p:embed/>
              </p:oleObj>
            </a:graphicData>
          </a:graphic>
        </p:graphicFrame>
        <p:graphicFrame>
          <p:nvGraphicFramePr>
            <p:cNvPr id="24592" name="Object 16"/>
            <p:cNvGraphicFramePr>
              <a:graphicFrameLocks noChangeAspect="1"/>
            </p:cNvGraphicFramePr>
            <p:nvPr/>
          </p:nvGraphicFramePr>
          <p:xfrm>
            <a:off x="5853112" y="2361602"/>
            <a:ext cx="333375" cy="862012"/>
          </p:xfrm>
          <a:graphic>
            <a:graphicData uri="http://schemas.openxmlformats.org/presentationml/2006/ole">
              <p:oleObj spid="_x0000_s24592" name="Формула" r:id="rId18" imgW="152280" imgH="393480" progId="Equation.3">
                <p:embed/>
              </p:oleObj>
            </a:graphicData>
          </a:graphic>
        </p:graphicFrame>
      </p:grpSp>
      <p:grpSp>
        <p:nvGrpSpPr>
          <p:cNvPr id="62" name="Группа 61"/>
          <p:cNvGrpSpPr/>
          <p:nvPr/>
        </p:nvGrpSpPr>
        <p:grpSpPr>
          <a:xfrm>
            <a:off x="546432" y="2132820"/>
            <a:ext cx="8140368" cy="401775"/>
            <a:chOff x="546432" y="2132820"/>
            <a:chExt cx="8140368" cy="401775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673230" y="2333610"/>
              <a:ext cx="8013570" cy="0"/>
            </a:xfrm>
            <a:prstGeom prst="line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46432" y="2133555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23704" y="213282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72534" y="213282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09752" y="2134485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48674" y="213375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35854" y="213375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702434" y="213282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051264" y="213282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88482" y="2134485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727404" y="213375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14584" y="213375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80244" y="213282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29074" y="213282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166292" y="2134485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05214" y="213375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892394" y="213375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280494" y="213282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629324" y="213282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966542" y="2134485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305464" y="213375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692644" y="2133750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I</a:t>
              </a:r>
              <a:endParaRPr lang="ru-RU" sz="2000" b="1" dirty="0" smtClean="0">
                <a:solidFill>
                  <a:schemeClr val="tx2"/>
                </a:solidFill>
              </a:endParaRPr>
            </a:p>
          </p:txBody>
        </p:sp>
      </p:grpSp>
      <p:graphicFrame>
        <p:nvGraphicFramePr>
          <p:cNvPr id="24595" name="Object 19"/>
          <p:cNvGraphicFramePr>
            <a:graphicFrameLocks noChangeAspect="1"/>
          </p:cNvGraphicFramePr>
          <p:nvPr/>
        </p:nvGraphicFramePr>
        <p:xfrm>
          <a:off x="729262" y="4924425"/>
          <a:ext cx="2486025" cy="1431925"/>
        </p:xfrm>
        <a:graphic>
          <a:graphicData uri="http://schemas.openxmlformats.org/presentationml/2006/ole">
            <p:oleObj spid="_x0000_s24595" name="Формула" r:id="rId19" imgW="685800" imgH="393480" progId="Equation.3">
              <p:embed/>
            </p:oleObj>
          </a:graphicData>
        </a:graphic>
      </p:graphicFrame>
      <p:graphicFrame>
        <p:nvGraphicFramePr>
          <p:cNvPr id="24596" name="Object 20"/>
          <p:cNvGraphicFramePr>
            <a:graphicFrameLocks noChangeAspect="1"/>
          </p:cNvGraphicFramePr>
          <p:nvPr/>
        </p:nvGraphicFramePr>
        <p:xfrm>
          <a:off x="4649381" y="4924425"/>
          <a:ext cx="2486025" cy="1431925"/>
        </p:xfrm>
        <a:graphic>
          <a:graphicData uri="http://schemas.openxmlformats.org/presentationml/2006/ole">
            <p:oleObj spid="_x0000_s24596" name="Формула" r:id="rId20" imgW="685800" imgH="393480" progId="Equation.3">
              <p:embed/>
            </p:oleObj>
          </a:graphicData>
        </a:graphic>
      </p:graphicFrame>
      <p:grpSp>
        <p:nvGrpSpPr>
          <p:cNvPr id="60" name="Группа 59"/>
          <p:cNvGrpSpPr/>
          <p:nvPr/>
        </p:nvGrpSpPr>
        <p:grpSpPr>
          <a:xfrm>
            <a:off x="1934305" y="2744905"/>
            <a:ext cx="798710" cy="1910634"/>
            <a:chOff x="1934305" y="2744905"/>
            <a:chExt cx="798710" cy="1910634"/>
          </a:xfrm>
        </p:grpSpPr>
        <p:graphicFrame>
          <p:nvGraphicFramePr>
            <p:cNvPr id="24593" name="Object 17"/>
            <p:cNvGraphicFramePr>
              <a:graphicFrameLocks noChangeAspect="1"/>
            </p:cNvGraphicFramePr>
            <p:nvPr/>
          </p:nvGraphicFramePr>
          <p:xfrm>
            <a:off x="1934305" y="3223398"/>
            <a:ext cx="553867" cy="1432141"/>
          </p:xfrm>
          <a:graphic>
            <a:graphicData uri="http://schemas.openxmlformats.org/presentationml/2006/ole">
              <p:oleObj spid="_x0000_s24593" name="Формула" r:id="rId21" imgW="152280" imgH="393480" progId="Equation.3">
                <p:embed/>
              </p:oleObj>
            </a:graphicData>
          </a:graphic>
        </p:graphicFrame>
        <p:cxnSp>
          <p:nvCxnSpPr>
            <p:cNvPr id="56" name="Прямая со стрелкой 55"/>
            <p:cNvCxnSpPr/>
            <p:nvPr/>
          </p:nvCxnSpPr>
          <p:spPr>
            <a:xfrm flipV="1">
              <a:off x="2202270" y="2744905"/>
              <a:ext cx="530745" cy="50407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Группа 60"/>
          <p:cNvGrpSpPr/>
          <p:nvPr/>
        </p:nvGrpSpPr>
        <p:grpSpPr>
          <a:xfrm>
            <a:off x="4181390" y="2719544"/>
            <a:ext cx="743713" cy="1935995"/>
            <a:chOff x="4181390" y="2719544"/>
            <a:chExt cx="743713" cy="1935995"/>
          </a:xfrm>
        </p:grpSpPr>
        <p:graphicFrame>
          <p:nvGraphicFramePr>
            <p:cNvPr id="24594" name="Object 18"/>
            <p:cNvGraphicFramePr>
              <a:graphicFrameLocks noChangeAspect="1"/>
            </p:cNvGraphicFramePr>
            <p:nvPr/>
          </p:nvGraphicFramePr>
          <p:xfrm>
            <a:off x="4181390" y="3223614"/>
            <a:ext cx="552450" cy="1431925"/>
          </p:xfrm>
          <a:graphic>
            <a:graphicData uri="http://schemas.openxmlformats.org/presentationml/2006/ole">
              <p:oleObj spid="_x0000_s24594" name="Формула" r:id="rId22" imgW="152280" imgH="393480" progId="Equation.3">
                <p:embed/>
              </p:oleObj>
            </a:graphicData>
          </a:graphic>
        </p:graphicFrame>
        <p:cxnSp>
          <p:nvCxnSpPr>
            <p:cNvPr id="59" name="Прямая со стрелкой 58"/>
            <p:cNvCxnSpPr/>
            <p:nvPr/>
          </p:nvCxnSpPr>
          <p:spPr>
            <a:xfrm flipV="1">
              <a:off x="4394358" y="2719544"/>
              <a:ext cx="530745" cy="50407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2790800" y="2289540"/>
            <a:ext cx="2200560" cy="71438"/>
            <a:chOff x="2790800" y="2289540"/>
            <a:chExt cx="2200560" cy="71438"/>
          </a:xfrm>
        </p:grpSpPr>
        <p:sp>
          <p:nvSpPr>
            <p:cNvPr id="63" name="Блок-схема: узел 62"/>
            <p:cNvSpPr/>
            <p:nvPr/>
          </p:nvSpPr>
          <p:spPr>
            <a:xfrm>
              <a:off x="2790800" y="2289540"/>
              <a:ext cx="66257" cy="7143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Блок-схема: узел 63"/>
            <p:cNvSpPr/>
            <p:nvPr/>
          </p:nvSpPr>
          <p:spPr>
            <a:xfrm>
              <a:off x="4925103" y="2289540"/>
              <a:ext cx="66257" cy="7143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3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8" presetClass="entr" presetSubtype="3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-облако 8"/>
          <p:cNvSpPr/>
          <p:nvPr/>
        </p:nvSpPr>
        <p:spPr>
          <a:xfrm>
            <a:off x="457200" y="4797190"/>
            <a:ext cx="8459729" cy="1924285"/>
          </a:xfrm>
          <a:prstGeom prst="cloudCallout">
            <a:avLst>
              <a:gd name="adj1" fmla="val -45403"/>
              <a:gd name="adj2" fmla="val 20326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Они равные, потому, что использовали 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основное свойство дроби.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Умножали числитель и знаменатель дроби на одно и то же число.</a:t>
            </a:r>
            <a:endParaRPr lang="ru-RU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178579" y="0"/>
            <a:ext cx="8786842" cy="1008712"/>
          </a:xfrm>
          <a:prstGeom prst="cloudCallout">
            <a:avLst>
              <a:gd name="adj1" fmla="val 42498"/>
              <a:gd name="adj2" fmla="val 8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можно сказать об этих дробях и почему? </a:t>
            </a:r>
            <a:endParaRPr lang="ru-RU" sz="2800" b="1" i="1" dirty="0">
              <a:ln w="1905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71500" y="1348917"/>
          <a:ext cx="2689167" cy="1578158"/>
        </p:xfrm>
        <a:graphic>
          <a:graphicData uri="http://schemas.openxmlformats.org/presentationml/2006/ole">
            <p:oleObj spid="_x0000_s25602" name="Формула" r:id="rId4" imgW="672840" imgH="39348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5508130" y="1348917"/>
          <a:ext cx="2690936" cy="1578158"/>
        </p:xfrm>
        <a:graphic>
          <a:graphicData uri="http://schemas.openxmlformats.org/presentationml/2006/ole">
            <p:oleObj spid="_x0000_s25603" name="Формула" r:id="rId5" imgW="672840" imgH="393480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971500" y="3429000"/>
          <a:ext cx="3298825" cy="1577975"/>
        </p:xfrm>
        <a:graphic>
          <a:graphicData uri="http://schemas.openxmlformats.org/presentationml/2006/ole">
            <p:oleObj spid="_x0000_s25604" name="Формула" r:id="rId6" imgW="825480" imgH="393480" progId="Equation.3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5148080" y="3429000"/>
          <a:ext cx="3298825" cy="1577975"/>
        </p:xfrm>
        <a:graphic>
          <a:graphicData uri="http://schemas.openxmlformats.org/presentationml/2006/ole">
            <p:oleObj spid="_x0000_s25605" name="Формула" r:id="rId7" imgW="825480" imgH="393480" progId="Equation.3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11149</TotalTime>
  <Words>614</Words>
  <Application>Microsoft Office PowerPoint</Application>
  <PresentationFormat>Экран (4:3)</PresentationFormat>
  <Paragraphs>216</Paragraphs>
  <Slides>14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 алгебра</dc:title>
  <dc:creator>Кравченко</dc:creator>
  <cp:lastModifiedBy>Виктор</cp:lastModifiedBy>
  <cp:revision>1296</cp:revision>
  <dcterms:created xsi:type="dcterms:W3CDTF">2011-06-18T13:01:16Z</dcterms:created>
  <dcterms:modified xsi:type="dcterms:W3CDTF">2019-10-24T09:00:01Z</dcterms:modified>
</cp:coreProperties>
</file>