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000108"/>
            <a:ext cx="7858180" cy="3000396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«Доли. </a:t>
            </a:r>
            <a:br>
              <a:rPr lang="ru-RU" sz="4400" b="1" dirty="0" smtClean="0"/>
            </a:br>
            <a:r>
              <a:rPr lang="ru-RU" sz="4400" b="1" dirty="0" smtClean="0"/>
              <a:t>	Сравнение. </a:t>
            </a:r>
            <a:br>
              <a:rPr lang="ru-RU" sz="4400" b="1" dirty="0" smtClean="0"/>
            </a:br>
            <a:r>
              <a:rPr lang="ru-RU" sz="4400" b="1" dirty="0" smtClean="0"/>
              <a:t>		Правильные и </a:t>
            </a:r>
            <a:br>
              <a:rPr lang="ru-RU" sz="4400" b="1" dirty="0" smtClean="0"/>
            </a:br>
            <a:r>
              <a:rPr lang="ru-RU" sz="4400" b="1" dirty="0" smtClean="0"/>
              <a:t>			неправильные 							дроби»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500570"/>
            <a:ext cx="7406640" cy="1752600"/>
          </a:xfrm>
        </p:spPr>
        <p:txBody>
          <a:bodyPr/>
          <a:lstStyle/>
          <a:p>
            <a:pPr algn="r"/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класс</a:t>
            </a:r>
          </a:p>
          <a:p>
            <a:pPr algn="r"/>
            <a:endParaRPr lang="ru-RU" dirty="0"/>
          </a:p>
        </p:txBody>
      </p:sp>
      <p:pic>
        <p:nvPicPr>
          <p:cNvPr id="13314" name="Picture 2" descr="http://im0-tub-ru.yandex.net/i?id=140376359-0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786190"/>
            <a:ext cx="1952625" cy="1428750"/>
          </a:xfrm>
          <a:prstGeom prst="rect">
            <a:avLst/>
          </a:prstGeom>
          <a:noFill/>
        </p:spPr>
      </p:pic>
      <p:pic>
        <p:nvPicPr>
          <p:cNvPr id="13316" name="Picture 4" descr="http://im6-tub-ru.yandex.net/i?id=310409304-5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4929198"/>
            <a:ext cx="1638300" cy="1428750"/>
          </a:xfrm>
          <a:prstGeom prst="rect">
            <a:avLst/>
          </a:prstGeom>
          <a:noFill/>
        </p:spPr>
      </p:pic>
      <p:pic>
        <p:nvPicPr>
          <p:cNvPr id="13318" name="Picture 6" descr="http://im0-tub-ru.yandex.net/i?id=30475178-6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214290"/>
            <a:ext cx="221932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14282" y="274320"/>
            <a:ext cx="8719406" cy="7257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Какая часть фигуры закрашена?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&amp;Kcy;&amp;acy;&amp;kcy;&amp;acy;&amp;yacy; &amp;chcy;&amp;acy;&amp;scy;&amp;tcy;&amp;softcy; &amp;fcy;&amp;icy;&amp;gcy;&amp;ucy;&amp;rcy;&amp;ycy; &amp;zcy;&amp;acy;&amp;kcy;&amp;rcy;&amp;acy;&amp;shcy;&amp;iecy;&amp;n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14422"/>
            <a:ext cx="1928826" cy="1797856"/>
          </a:xfrm>
          <a:prstGeom prst="rect">
            <a:avLst/>
          </a:prstGeom>
          <a:noFill/>
        </p:spPr>
      </p:pic>
      <p:pic>
        <p:nvPicPr>
          <p:cNvPr id="1030" name="Picture 6" descr="http://www.vsedlyainformatikov.net/_ph/9/1/1166743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928670"/>
            <a:ext cx="1500198" cy="2250298"/>
          </a:xfrm>
          <a:prstGeom prst="rect">
            <a:avLst/>
          </a:prstGeom>
          <a:noFill/>
        </p:spPr>
      </p:pic>
      <p:pic>
        <p:nvPicPr>
          <p:cNvPr id="1032" name="Picture 8" descr="http://www.vsedlyainformatikov.net/_ph/9/1/14508508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143380"/>
            <a:ext cx="2714644" cy="1976262"/>
          </a:xfrm>
          <a:prstGeom prst="rect">
            <a:avLst/>
          </a:prstGeom>
          <a:noFill/>
        </p:spPr>
      </p:pic>
      <p:pic>
        <p:nvPicPr>
          <p:cNvPr id="32" name="Picture 24" descr="Image312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1000108"/>
            <a:ext cx="257311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5" descr="Image312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6314" y="4429132"/>
            <a:ext cx="2714644" cy="1229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000373"/>
            <a:ext cx="246186" cy="1000131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071810"/>
            <a:ext cx="500066" cy="1015759"/>
          </a:xfrm>
          <a:prstGeom prst="rect">
            <a:avLst/>
          </a:prstGeom>
          <a:noFill/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34" y="2928935"/>
            <a:ext cx="298940" cy="121444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4714884"/>
            <a:ext cx="285752" cy="1160868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4714884"/>
            <a:ext cx="285752" cy="1160868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8580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57166"/>
            <a:ext cx="8072462" cy="794012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8580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1428736"/>
            <a:ext cx="5039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Назвать числители дробей.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1785926"/>
            <a:ext cx="478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Назвать знаменатели дробей.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2143116"/>
            <a:ext cx="589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Что показывает знаменатель дроби?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2500306"/>
            <a:ext cx="5551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Что показывает числитель дроби?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2857496"/>
            <a:ext cx="6199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Какая дробь называется правильной?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3214686"/>
            <a:ext cx="4749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Назовите правильные дроби.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3643314"/>
            <a:ext cx="6471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Какая дробь называется неправильной?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1538" y="4000504"/>
            <a:ext cx="5209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Назовите неправильные дроби?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1538" y="4429132"/>
            <a:ext cx="3522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Какая дробь равна 1?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2976" y="5000636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Как сравнить обыкновенные дроби с одинаковыми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знаменателями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790712" cy="179735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Расположи дроби  в порядке убывания, и ты прочтешь название самой маленькой страны в мире.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14415" y="2357431"/>
          <a:ext cx="7215236" cy="2000263"/>
        </p:xfrm>
        <a:graphic>
          <a:graphicData uri="http://schemas.openxmlformats.org/drawingml/2006/table">
            <a:tbl>
              <a:tblPr/>
              <a:tblGrid>
                <a:gridCol w="1030748"/>
                <a:gridCol w="1030748"/>
                <a:gridCol w="1030748"/>
                <a:gridCol w="1030748"/>
                <a:gridCol w="1030748"/>
                <a:gridCol w="1030748"/>
                <a:gridCol w="1030748"/>
              </a:tblGrid>
              <a:tr h="731160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103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А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К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В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Н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И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Т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428868"/>
            <a:ext cx="276225" cy="514350"/>
          </a:xfrm>
          <a:prstGeom prst="rect">
            <a:avLst/>
          </a:prstGeom>
          <a:noFill/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2428868"/>
            <a:ext cx="276225" cy="514350"/>
          </a:xfrm>
          <a:prstGeom prst="rect">
            <a:avLst/>
          </a:prstGeom>
          <a:noFill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500306"/>
            <a:ext cx="276225" cy="514350"/>
          </a:xfrm>
          <a:prstGeom prst="rect">
            <a:avLst/>
          </a:prstGeom>
          <a:noFill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2500306"/>
            <a:ext cx="276225" cy="514350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2428868"/>
            <a:ext cx="276225" cy="523875"/>
          </a:xfrm>
          <a:prstGeom prst="rect">
            <a:avLst/>
          </a:prstGeom>
          <a:noFill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2500306"/>
            <a:ext cx="276225" cy="514350"/>
          </a:xfrm>
          <a:prstGeom prst="rect">
            <a:avLst/>
          </a:prstGeom>
          <a:noFill/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2500306"/>
            <a:ext cx="276225" cy="514350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500430" y="5143512"/>
            <a:ext cx="44291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ВАТИКАН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</TotalTime>
  <Words>83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«Доли.   Сравнение.    Правильные и     неправильные        дроби»</vt:lpstr>
      <vt:lpstr>Какая часть фигуры закрашена?</vt:lpstr>
      <vt:lpstr>Слайд 3</vt:lpstr>
      <vt:lpstr>Расположи дроби  в порядке убывания, и ты прочтешь название самой маленькой страны в мире.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«Доли.   Сравнение.    Правильные и     неправильные        дроби»</dc:title>
  <cp:lastModifiedBy>Admin</cp:lastModifiedBy>
  <cp:revision>19</cp:revision>
  <dcterms:modified xsi:type="dcterms:W3CDTF">2014-02-16T17:34:25Z</dcterms:modified>
</cp:coreProperties>
</file>