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1000108"/>
            <a:ext cx="7858180" cy="3000396"/>
          </a:xfrm>
        </p:spPr>
        <p:txBody>
          <a:bodyPr>
            <a:noAutofit/>
          </a:bodyPr>
          <a:lstStyle/>
          <a:p>
            <a:r>
              <a:rPr lang="ru-RU" sz="4400" b="1" dirty="0" smtClean="0"/>
              <a:t>«Доли. </a:t>
            </a:r>
            <a:br>
              <a:rPr lang="ru-RU" sz="4400" b="1" dirty="0" smtClean="0"/>
            </a:br>
            <a:r>
              <a:rPr lang="ru-RU" sz="4400" b="1" dirty="0" smtClean="0"/>
              <a:t>	Сравнение. </a:t>
            </a:r>
            <a:br>
              <a:rPr lang="ru-RU" sz="4400" b="1" dirty="0" smtClean="0"/>
            </a:br>
            <a:r>
              <a:rPr lang="ru-RU" sz="4400" b="1" dirty="0" smtClean="0"/>
              <a:t>		Правильные и </a:t>
            </a:r>
            <a:br>
              <a:rPr lang="ru-RU" sz="4400" b="1" dirty="0" smtClean="0"/>
            </a:br>
            <a:r>
              <a:rPr lang="ru-RU" sz="4400" b="1" dirty="0" smtClean="0"/>
              <a:t>			неправильные 							дроби»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4500570"/>
            <a:ext cx="7406640" cy="1752600"/>
          </a:xfrm>
        </p:spPr>
        <p:txBody>
          <a:bodyPr/>
          <a:lstStyle/>
          <a:p>
            <a:pPr algn="r"/>
            <a:r>
              <a:rPr lang="ru-RU" sz="4400" b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 класс</a:t>
            </a:r>
          </a:p>
          <a:p>
            <a:pPr algn="r"/>
            <a:endParaRPr lang="ru-RU" dirty="0"/>
          </a:p>
        </p:txBody>
      </p:sp>
      <p:pic>
        <p:nvPicPr>
          <p:cNvPr id="13314" name="Picture 2" descr="http://im0-tub-ru.yandex.net/i?id=140376359-0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86050" y="3786190"/>
            <a:ext cx="1952625" cy="1428750"/>
          </a:xfrm>
          <a:prstGeom prst="rect">
            <a:avLst/>
          </a:prstGeom>
          <a:noFill/>
        </p:spPr>
      </p:pic>
      <p:pic>
        <p:nvPicPr>
          <p:cNvPr id="13316" name="Picture 4" descr="http://im6-tub-ru.yandex.net/i?id=310409304-59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4929198"/>
            <a:ext cx="1638300" cy="1428750"/>
          </a:xfrm>
          <a:prstGeom prst="rect">
            <a:avLst/>
          </a:prstGeom>
          <a:noFill/>
        </p:spPr>
      </p:pic>
      <p:pic>
        <p:nvPicPr>
          <p:cNvPr id="13318" name="Picture 6" descr="http://im0-tub-ru.yandex.net/i?id=30475178-6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00826" y="214290"/>
            <a:ext cx="2219325" cy="1428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50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4351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214282" y="274320"/>
            <a:ext cx="8719406" cy="72578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Какая часть фигуры закрашена?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&amp;Kcy;&amp;acy;&amp;kcy;&amp;acy;&amp;yacy; &amp;chcy;&amp;acy;&amp;scy;&amp;tcy;&amp;softcy; &amp;fcy;&amp;icy;&amp;gcy;&amp;ucy;&amp;rcy;&amp;ycy; &amp;zcy;&amp;acy;&amp;kcy;&amp;rcy;&amp;acy;&amp;shcy;&amp;iecy;&amp;ncy;&amp;acy;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0100" y="1214422"/>
            <a:ext cx="1928826" cy="1797856"/>
          </a:xfrm>
          <a:prstGeom prst="rect">
            <a:avLst/>
          </a:prstGeom>
          <a:noFill/>
        </p:spPr>
      </p:pic>
      <p:pic>
        <p:nvPicPr>
          <p:cNvPr id="1030" name="Picture 6" descr="http://www.vsedlyainformatikov.net/_ph/9/1/11667433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928670"/>
            <a:ext cx="1500198" cy="2250298"/>
          </a:xfrm>
          <a:prstGeom prst="rect">
            <a:avLst/>
          </a:prstGeom>
          <a:noFill/>
        </p:spPr>
      </p:pic>
      <p:pic>
        <p:nvPicPr>
          <p:cNvPr id="1032" name="Picture 8" descr="http://www.vsedlyainformatikov.net/_ph/9/1/145085089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4" y="4143380"/>
            <a:ext cx="2714644" cy="1976262"/>
          </a:xfrm>
          <a:prstGeom prst="rect">
            <a:avLst/>
          </a:prstGeom>
          <a:noFill/>
        </p:spPr>
      </p:pic>
      <p:pic>
        <p:nvPicPr>
          <p:cNvPr id="32" name="Picture 24" descr="Image312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57950" y="1000108"/>
            <a:ext cx="257311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25" descr="Image312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86314" y="4429132"/>
            <a:ext cx="2714644" cy="12292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8" y="3000373"/>
            <a:ext cx="246186" cy="1000131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3071810"/>
            <a:ext cx="500066" cy="1015759"/>
          </a:xfrm>
          <a:prstGeom prst="rect">
            <a:avLst/>
          </a:prstGeom>
          <a:noFill/>
        </p:spPr>
      </p:pic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43834" y="2928935"/>
            <a:ext cx="298940" cy="1214445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57554" y="4714884"/>
            <a:ext cx="285752" cy="1160868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86710" y="4714884"/>
            <a:ext cx="285752" cy="1160868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685800" y="8572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357166"/>
            <a:ext cx="8072462" cy="794012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9144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000100" y="1428736"/>
            <a:ext cx="50393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Назвать числители дробей.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000100" y="1785926"/>
            <a:ext cx="47818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Назвать знаменатели дробей.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00" y="2143116"/>
            <a:ext cx="58942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Что показывает знаменатель дроби?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000100" y="2500306"/>
            <a:ext cx="55512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Что показывает числитель дроби?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071538" y="2857496"/>
            <a:ext cx="61993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Какая дробь называется правильной? 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000100" y="3214686"/>
            <a:ext cx="4749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правильные дроби.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1000100" y="3643314"/>
            <a:ext cx="64719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Какая дробь называется неправильной?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1071538" y="4000504"/>
            <a:ext cx="52093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Назовите неправильные дроби?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4429132"/>
            <a:ext cx="352269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Какая дробь равна 1?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142976" y="5000636"/>
            <a:ext cx="69294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Как сравнить обыкновенные дроби с одинаковыми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знаменателями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?</a:t>
            </a:r>
            <a:endParaRPr lang="ru-RU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85728"/>
            <a:ext cx="7790712" cy="1797358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Arial" pitchFamily="34" charset="0"/>
                <a:cs typeface="Arial" pitchFamily="34" charset="0"/>
              </a:rPr>
              <a:t>Расположи дроби  в порядке убывания, и ты прочтешь название самой маленькой страны в мире.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214415" y="2357431"/>
          <a:ext cx="7215236" cy="2000263"/>
        </p:xfrm>
        <a:graphic>
          <a:graphicData uri="http://schemas.openxmlformats.org/drawingml/2006/table">
            <a:tbl>
              <a:tblPr/>
              <a:tblGrid>
                <a:gridCol w="1030748"/>
                <a:gridCol w="1030748"/>
                <a:gridCol w="1030748"/>
                <a:gridCol w="1030748"/>
                <a:gridCol w="1030748"/>
                <a:gridCol w="1030748"/>
                <a:gridCol w="1030748"/>
              </a:tblGrid>
              <a:tr h="731160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9103"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А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Times New Roman"/>
                        </a:rPr>
                        <a:t>К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В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Н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И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28600"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Times New Roman"/>
                        </a:rPr>
                        <a:t>Т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anchor="ctr">
                    <a:lnL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6391" name="Picture 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2428868"/>
            <a:ext cx="276225" cy="514350"/>
          </a:xfrm>
          <a:prstGeom prst="rect">
            <a:avLst/>
          </a:prstGeom>
          <a:noFill/>
        </p:spPr>
      </p:pic>
      <p:pic>
        <p:nvPicPr>
          <p:cNvPr id="16390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428868"/>
            <a:ext cx="276225" cy="514350"/>
          </a:xfrm>
          <a:prstGeom prst="rect">
            <a:avLst/>
          </a:prstGeom>
          <a:noFill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14744" y="2500306"/>
            <a:ext cx="276225" cy="514350"/>
          </a:xfrm>
          <a:prstGeom prst="rect">
            <a:avLst/>
          </a:prstGeom>
          <a:noFill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500306"/>
            <a:ext cx="276225" cy="514350"/>
          </a:xfrm>
          <a:prstGeom prst="rect">
            <a:avLst/>
          </a:prstGeom>
          <a:noFill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43570" y="2428868"/>
            <a:ext cx="276225" cy="523875"/>
          </a:xfrm>
          <a:prstGeom prst="rect">
            <a:avLst/>
          </a:prstGeom>
          <a:noFill/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15140" y="2500306"/>
            <a:ext cx="276225" cy="514350"/>
          </a:xfrm>
          <a:prstGeom prst="rect">
            <a:avLst/>
          </a:prstGeom>
          <a:noFill/>
        </p:spPr>
      </p:pic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715272" y="2500306"/>
            <a:ext cx="276225" cy="514350"/>
          </a:xfrm>
          <a:prstGeom prst="rect">
            <a:avLst/>
          </a:prstGeom>
          <a:noFill/>
        </p:spPr>
      </p:pic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500430" y="5143512"/>
            <a:ext cx="44291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 Black" pitchFamily="34" charset="0"/>
                <a:ea typeface="Calibri" pitchFamily="34" charset="0"/>
                <a:cs typeface="Times New Roman" pitchFamily="18" charset="0"/>
              </a:rPr>
              <a:t>ВАТИКАН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107</TotalTime>
  <Words>83</Words>
  <Application>Microsoft Office PowerPoint</Application>
  <PresentationFormat>Экран (4:3)</PresentationFormat>
  <Paragraphs>22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Солнцестояние</vt:lpstr>
      <vt:lpstr>«Доли.   Сравнение.    Правильные и     неправильные        дроби»</vt:lpstr>
      <vt:lpstr>Какая часть фигуры закрашена?</vt:lpstr>
      <vt:lpstr>Слайд 3</vt:lpstr>
      <vt:lpstr>Расположи дроби  в порядке убывания, и ты прочтешь название самой маленькой страны в мире.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«Доли.   Сравнение.    Правильные и     неправильные        дроби»</dc:title>
  <cp:lastModifiedBy>Admin</cp:lastModifiedBy>
  <cp:revision>19</cp:revision>
  <dcterms:modified xsi:type="dcterms:W3CDTF">2014-02-16T17:34:25Z</dcterms:modified>
</cp:coreProperties>
</file>